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8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BDC601-9F0F-4D39-810B-68F644D0225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8F5311-DCAD-401A-AA50-F4D6052CD19B}">
      <dgm:prSet/>
      <dgm:spPr/>
      <dgm:t>
        <a:bodyPr/>
        <a:lstStyle/>
        <a:p>
          <a:r>
            <a:rPr lang="en-US" b="0" i="0"/>
            <a:t>The role of the Attorney General’s Office</a:t>
          </a:r>
          <a:endParaRPr lang="en-US"/>
        </a:p>
      </dgm:t>
    </dgm:pt>
    <dgm:pt modelId="{94BF97FB-09D9-4BFD-A5DF-E93EB1A85968}" type="parTrans" cxnId="{3EA4485D-215B-4227-A26A-982B8FB4713E}">
      <dgm:prSet/>
      <dgm:spPr/>
      <dgm:t>
        <a:bodyPr/>
        <a:lstStyle/>
        <a:p>
          <a:endParaRPr lang="en-US"/>
        </a:p>
      </dgm:t>
    </dgm:pt>
    <dgm:pt modelId="{27C8B396-2501-4EC4-B923-1573F81EFAEA}" type="sibTrans" cxnId="{3EA4485D-215B-4227-A26A-982B8FB4713E}">
      <dgm:prSet/>
      <dgm:spPr/>
      <dgm:t>
        <a:bodyPr/>
        <a:lstStyle/>
        <a:p>
          <a:endParaRPr lang="en-US"/>
        </a:p>
      </dgm:t>
    </dgm:pt>
    <dgm:pt modelId="{5B0787DE-43AB-4241-96D8-328435FE6F13}">
      <dgm:prSet/>
      <dgm:spPr/>
      <dgm:t>
        <a:bodyPr/>
        <a:lstStyle/>
        <a:p>
          <a:r>
            <a:rPr lang="en-US" b="0" i="0" dirty="0"/>
            <a:t>“Take” under the Endangered Species Act</a:t>
          </a:r>
          <a:endParaRPr lang="en-US" dirty="0"/>
        </a:p>
      </dgm:t>
    </dgm:pt>
    <dgm:pt modelId="{943BE87D-4B42-4008-B492-08D7A23A7193}" type="parTrans" cxnId="{BE9D4EC1-8779-4ADA-BD3B-78E3F9621EB1}">
      <dgm:prSet/>
      <dgm:spPr/>
      <dgm:t>
        <a:bodyPr/>
        <a:lstStyle/>
        <a:p>
          <a:endParaRPr lang="en-US"/>
        </a:p>
      </dgm:t>
    </dgm:pt>
    <dgm:pt modelId="{23573D58-C154-41B7-920D-566B00D6AA49}" type="sibTrans" cxnId="{BE9D4EC1-8779-4ADA-BD3B-78E3F9621EB1}">
      <dgm:prSet/>
      <dgm:spPr/>
      <dgm:t>
        <a:bodyPr/>
        <a:lstStyle/>
        <a:p>
          <a:endParaRPr lang="en-US"/>
        </a:p>
      </dgm:t>
    </dgm:pt>
    <dgm:pt modelId="{F01E6C76-A7C8-489E-B834-819EF9A57C95}">
      <dgm:prSet/>
      <dgm:spPr/>
      <dgm:t>
        <a:bodyPr/>
        <a:lstStyle/>
        <a:p>
          <a:r>
            <a:rPr lang="en-US" b="0" i="0" dirty="0"/>
            <a:t>The focus of the case: risk</a:t>
          </a:r>
          <a:endParaRPr lang="en-US" dirty="0"/>
        </a:p>
      </dgm:t>
    </dgm:pt>
    <dgm:pt modelId="{35A07B5D-4132-4547-AD64-30433D74CDBC}" type="parTrans" cxnId="{9222AB90-7030-48D8-9E12-F0DA36DA2F0A}">
      <dgm:prSet/>
      <dgm:spPr/>
      <dgm:t>
        <a:bodyPr/>
        <a:lstStyle/>
        <a:p>
          <a:endParaRPr lang="en-US"/>
        </a:p>
      </dgm:t>
    </dgm:pt>
    <dgm:pt modelId="{D3870C81-54EF-46E6-B675-BCAFEE029D60}" type="sibTrans" cxnId="{9222AB90-7030-48D8-9E12-F0DA36DA2F0A}">
      <dgm:prSet/>
      <dgm:spPr/>
      <dgm:t>
        <a:bodyPr/>
        <a:lstStyle/>
        <a:p>
          <a:endParaRPr lang="en-US"/>
        </a:p>
      </dgm:t>
    </dgm:pt>
    <dgm:pt modelId="{A2534CE0-2FAA-44C3-B530-D23E717CF5C3}">
      <dgm:prSet/>
      <dgm:spPr/>
      <dgm:t>
        <a:bodyPr/>
        <a:lstStyle/>
        <a:p>
          <a:r>
            <a:rPr lang="en-US" b="0" i="0" dirty="0"/>
            <a:t>What risk does fishing rope pose to the North Atlantic right whale?</a:t>
          </a:r>
          <a:endParaRPr lang="en-US" dirty="0"/>
        </a:p>
      </dgm:t>
    </dgm:pt>
    <dgm:pt modelId="{AD65FB5C-A5BF-43A8-B03C-D262C833F76C}" type="parTrans" cxnId="{4E1DEF6A-BCFD-4B31-9B31-6317E4AE8C91}">
      <dgm:prSet/>
      <dgm:spPr/>
      <dgm:t>
        <a:bodyPr/>
        <a:lstStyle/>
        <a:p>
          <a:endParaRPr lang="en-US"/>
        </a:p>
      </dgm:t>
    </dgm:pt>
    <dgm:pt modelId="{8514AD08-FAFD-429B-9756-DBEFE757C806}" type="sibTrans" cxnId="{4E1DEF6A-BCFD-4B31-9B31-6317E4AE8C91}">
      <dgm:prSet/>
      <dgm:spPr/>
      <dgm:t>
        <a:bodyPr/>
        <a:lstStyle/>
        <a:p>
          <a:endParaRPr lang="en-US"/>
        </a:p>
      </dgm:t>
    </dgm:pt>
    <dgm:pt modelId="{5DE18621-03CB-4432-8242-69A28A05FA86}">
      <dgm:prSet/>
      <dgm:spPr/>
      <dgm:t>
        <a:bodyPr/>
        <a:lstStyle/>
        <a:p>
          <a:r>
            <a:rPr lang="en-US" b="0" i="0" dirty="0"/>
            <a:t>What take prevention measures exist in Massachusetts waters?</a:t>
          </a:r>
          <a:endParaRPr lang="en-US" dirty="0"/>
        </a:p>
      </dgm:t>
    </dgm:pt>
    <dgm:pt modelId="{52A9C62F-01BC-4E5F-A136-EC8606FC328B}" type="parTrans" cxnId="{2DAD2F94-3EE8-436A-8276-E1B21923847A}">
      <dgm:prSet/>
      <dgm:spPr/>
      <dgm:t>
        <a:bodyPr/>
        <a:lstStyle/>
        <a:p>
          <a:endParaRPr lang="en-US"/>
        </a:p>
      </dgm:t>
    </dgm:pt>
    <dgm:pt modelId="{C50A12D1-64D0-4D83-B42C-E430C56E8E2A}" type="sibTrans" cxnId="{2DAD2F94-3EE8-436A-8276-E1B21923847A}">
      <dgm:prSet/>
      <dgm:spPr/>
      <dgm:t>
        <a:bodyPr/>
        <a:lstStyle/>
        <a:p>
          <a:endParaRPr lang="en-US"/>
        </a:p>
      </dgm:t>
    </dgm:pt>
    <dgm:pt modelId="{CD62827A-0203-497C-BF95-ABDEBF299852}">
      <dgm:prSet/>
      <dgm:spPr/>
      <dgm:t>
        <a:bodyPr/>
        <a:lstStyle/>
        <a:p>
          <a:r>
            <a:rPr lang="en-US" b="0" i="0" dirty="0"/>
            <a:t>The Massachusetts closure</a:t>
          </a:r>
          <a:endParaRPr lang="en-US" dirty="0"/>
        </a:p>
      </dgm:t>
    </dgm:pt>
    <dgm:pt modelId="{E2784F58-337B-41A9-B1A1-0BAB03673345}" type="parTrans" cxnId="{0F1331FA-1567-4E3D-B4EC-5E07DB98D9F9}">
      <dgm:prSet/>
      <dgm:spPr/>
      <dgm:t>
        <a:bodyPr/>
        <a:lstStyle/>
        <a:p>
          <a:endParaRPr lang="en-US"/>
        </a:p>
      </dgm:t>
    </dgm:pt>
    <dgm:pt modelId="{EA3F5E24-5697-4964-B6AA-45B8E02238C8}" type="sibTrans" cxnId="{0F1331FA-1567-4E3D-B4EC-5E07DB98D9F9}">
      <dgm:prSet/>
      <dgm:spPr/>
      <dgm:t>
        <a:bodyPr/>
        <a:lstStyle/>
        <a:p>
          <a:endParaRPr lang="en-US"/>
        </a:p>
      </dgm:t>
    </dgm:pt>
    <dgm:pt modelId="{5C35C6DB-80CA-44EC-B557-B66C25F7E3F1}">
      <dgm:prSet/>
      <dgm:spPr/>
      <dgm:t>
        <a:bodyPr/>
        <a:lstStyle/>
        <a:p>
          <a:r>
            <a:rPr lang="en-US" b="0" i="0" dirty="0"/>
            <a:t>The new fishing gear</a:t>
          </a:r>
          <a:endParaRPr lang="en-US" dirty="0"/>
        </a:p>
      </dgm:t>
    </dgm:pt>
    <dgm:pt modelId="{24B50AF4-1667-427B-AD26-12F8EDC6812B}" type="parTrans" cxnId="{2D1BEF16-C5ED-459C-B07C-C6D553B637BD}">
      <dgm:prSet/>
      <dgm:spPr/>
      <dgm:t>
        <a:bodyPr/>
        <a:lstStyle/>
        <a:p>
          <a:endParaRPr lang="en-US"/>
        </a:p>
      </dgm:t>
    </dgm:pt>
    <dgm:pt modelId="{98B82FF4-0C9D-4D54-BFFB-3F19AF007ACB}" type="sibTrans" cxnId="{2D1BEF16-C5ED-459C-B07C-C6D553B637BD}">
      <dgm:prSet/>
      <dgm:spPr/>
      <dgm:t>
        <a:bodyPr/>
        <a:lstStyle/>
        <a:p>
          <a:endParaRPr lang="en-US"/>
        </a:p>
      </dgm:t>
    </dgm:pt>
    <dgm:pt modelId="{E45C8939-635A-403C-A8DD-8F903A0909DD}">
      <dgm:prSet/>
      <dgm:spPr/>
      <dgm:t>
        <a:bodyPr/>
        <a:lstStyle/>
        <a:p>
          <a:r>
            <a:rPr lang="en-US" b="0" i="0" dirty="0"/>
            <a:t>Risk and the Endangered Species Act</a:t>
          </a:r>
          <a:endParaRPr lang="en-US" dirty="0"/>
        </a:p>
      </dgm:t>
    </dgm:pt>
    <dgm:pt modelId="{6C02AB2E-A563-4995-9B9F-0E516DB0B48F}" type="parTrans" cxnId="{8F6E08B1-7428-4B98-96E4-0610A8A811E0}">
      <dgm:prSet/>
      <dgm:spPr/>
      <dgm:t>
        <a:bodyPr/>
        <a:lstStyle/>
        <a:p>
          <a:endParaRPr lang="en-US"/>
        </a:p>
      </dgm:t>
    </dgm:pt>
    <dgm:pt modelId="{8B179713-08AE-4391-8BA4-92F7F4A61879}" type="sibTrans" cxnId="{8F6E08B1-7428-4B98-96E4-0610A8A811E0}">
      <dgm:prSet/>
      <dgm:spPr/>
      <dgm:t>
        <a:bodyPr/>
        <a:lstStyle/>
        <a:p>
          <a:endParaRPr lang="en-US"/>
        </a:p>
      </dgm:t>
    </dgm:pt>
    <dgm:pt modelId="{4B62D47B-4DAE-4006-9144-AFCC8C374405}" type="pres">
      <dgm:prSet presAssocID="{E9BDC601-9F0F-4D39-810B-68F644D02255}" presName="diagram" presStyleCnt="0">
        <dgm:presLayoutVars>
          <dgm:dir/>
          <dgm:resizeHandles val="exact"/>
        </dgm:presLayoutVars>
      </dgm:prSet>
      <dgm:spPr/>
    </dgm:pt>
    <dgm:pt modelId="{8A236B56-7D14-4E0C-8242-FE81C563ADAB}" type="pres">
      <dgm:prSet presAssocID="{478F5311-DCAD-401A-AA50-F4D6052CD19B}" presName="node" presStyleLbl="node1" presStyleIdx="0" presStyleCnt="6">
        <dgm:presLayoutVars>
          <dgm:bulletEnabled val="1"/>
        </dgm:presLayoutVars>
      </dgm:prSet>
      <dgm:spPr/>
    </dgm:pt>
    <dgm:pt modelId="{A06BB51C-8079-4CE4-A08D-A9951820B6D1}" type="pres">
      <dgm:prSet presAssocID="{27C8B396-2501-4EC4-B923-1573F81EFAEA}" presName="sibTrans" presStyleCnt="0"/>
      <dgm:spPr/>
    </dgm:pt>
    <dgm:pt modelId="{E2A578DC-2CCA-4423-A185-9DFE90D09146}" type="pres">
      <dgm:prSet presAssocID="{5B0787DE-43AB-4241-96D8-328435FE6F13}" presName="node" presStyleLbl="node1" presStyleIdx="1" presStyleCnt="6">
        <dgm:presLayoutVars>
          <dgm:bulletEnabled val="1"/>
        </dgm:presLayoutVars>
      </dgm:prSet>
      <dgm:spPr/>
    </dgm:pt>
    <dgm:pt modelId="{88BC25D7-4C1F-4215-9E67-6D1130968BBB}" type="pres">
      <dgm:prSet presAssocID="{23573D58-C154-41B7-920D-566B00D6AA49}" presName="sibTrans" presStyleCnt="0"/>
      <dgm:spPr/>
    </dgm:pt>
    <dgm:pt modelId="{BEB71C1A-96A3-4ACB-A64A-08C3B3A8E0AF}" type="pres">
      <dgm:prSet presAssocID="{F01E6C76-A7C8-489E-B834-819EF9A57C95}" presName="node" presStyleLbl="node1" presStyleIdx="2" presStyleCnt="6">
        <dgm:presLayoutVars>
          <dgm:bulletEnabled val="1"/>
        </dgm:presLayoutVars>
      </dgm:prSet>
      <dgm:spPr/>
    </dgm:pt>
    <dgm:pt modelId="{406FB1F6-DC7B-4105-BF6B-531FDC09B26D}" type="pres">
      <dgm:prSet presAssocID="{D3870C81-54EF-46E6-B675-BCAFEE029D60}" presName="sibTrans" presStyleCnt="0"/>
      <dgm:spPr/>
    </dgm:pt>
    <dgm:pt modelId="{694B50F8-64A5-417E-83FD-6E6F5ADFB978}" type="pres">
      <dgm:prSet presAssocID="{A2534CE0-2FAA-44C3-B530-D23E717CF5C3}" presName="node" presStyleLbl="node1" presStyleIdx="3" presStyleCnt="6">
        <dgm:presLayoutVars>
          <dgm:bulletEnabled val="1"/>
        </dgm:presLayoutVars>
      </dgm:prSet>
      <dgm:spPr/>
    </dgm:pt>
    <dgm:pt modelId="{53DA0BBD-38CE-4363-AE4F-E51798E3398B}" type="pres">
      <dgm:prSet presAssocID="{8514AD08-FAFD-429B-9756-DBEFE757C806}" presName="sibTrans" presStyleCnt="0"/>
      <dgm:spPr/>
    </dgm:pt>
    <dgm:pt modelId="{267B36C0-106F-45A8-87B2-B4843DDA1537}" type="pres">
      <dgm:prSet presAssocID="{5DE18621-03CB-4432-8242-69A28A05FA86}" presName="node" presStyleLbl="node1" presStyleIdx="4" presStyleCnt="6">
        <dgm:presLayoutVars>
          <dgm:bulletEnabled val="1"/>
        </dgm:presLayoutVars>
      </dgm:prSet>
      <dgm:spPr/>
    </dgm:pt>
    <dgm:pt modelId="{C59FF379-8D33-4ECE-9E9A-B4B0285573A8}" type="pres">
      <dgm:prSet presAssocID="{C50A12D1-64D0-4D83-B42C-E430C56E8E2A}" presName="sibTrans" presStyleCnt="0"/>
      <dgm:spPr/>
    </dgm:pt>
    <dgm:pt modelId="{F78BBD01-6AFF-4D7E-B158-364F1F6B70BE}" type="pres">
      <dgm:prSet presAssocID="{E45C8939-635A-403C-A8DD-8F903A0909DD}" presName="node" presStyleLbl="node1" presStyleIdx="5" presStyleCnt="6">
        <dgm:presLayoutVars>
          <dgm:bulletEnabled val="1"/>
        </dgm:presLayoutVars>
      </dgm:prSet>
      <dgm:spPr/>
    </dgm:pt>
  </dgm:ptLst>
  <dgm:cxnLst>
    <dgm:cxn modelId="{729A1D16-F579-4FA5-880B-328BCB3CDE32}" type="presOf" srcId="{A2534CE0-2FAA-44C3-B530-D23E717CF5C3}" destId="{694B50F8-64A5-417E-83FD-6E6F5ADFB978}" srcOrd="0" destOrd="0" presId="urn:microsoft.com/office/officeart/2005/8/layout/default"/>
    <dgm:cxn modelId="{2D1BEF16-C5ED-459C-B07C-C6D553B637BD}" srcId="{5DE18621-03CB-4432-8242-69A28A05FA86}" destId="{5C35C6DB-80CA-44EC-B557-B66C25F7E3F1}" srcOrd="1" destOrd="0" parTransId="{24B50AF4-1667-427B-AD26-12F8EDC6812B}" sibTransId="{98B82FF4-0C9D-4D54-BFFB-3F19AF007ACB}"/>
    <dgm:cxn modelId="{9180A723-9118-4A79-9E73-03DC4503E332}" type="presOf" srcId="{CD62827A-0203-497C-BF95-ABDEBF299852}" destId="{267B36C0-106F-45A8-87B2-B4843DDA1537}" srcOrd="0" destOrd="1" presId="urn:microsoft.com/office/officeart/2005/8/layout/default"/>
    <dgm:cxn modelId="{3F008C3E-ECF5-4B32-8747-11BEDA35EA1B}" type="presOf" srcId="{5C35C6DB-80CA-44EC-B557-B66C25F7E3F1}" destId="{267B36C0-106F-45A8-87B2-B4843DDA1537}" srcOrd="0" destOrd="2" presId="urn:microsoft.com/office/officeart/2005/8/layout/default"/>
    <dgm:cxn modelId="{3EA4485D-215B-4227-A26A-982B8FB4713E}" srcId="{E9BDC601-9F0F-4D39-810B-68F644D02255}" destId="{478F5311-DCAD-401A-AA50-F4D6052CD19B}" srcOrd="0" destOrd="0" parTransId="{94BF97FB-09D9-4BFD-A5DF-E93EB1A85968}" sibTransId="{27C8B396-2501-4EC4-B923-1573F81EFAEA}"/>
    <dgm:cxn modelId="{4E1DEF6A-BCFD-4B31-9B31-6317E4AE8C91}" srcId="{E9BDC601-9F0F-4D39-810B-68F644D02255}" destId="{A2534CE0-2FAA-44C3-B530-D23E717CF5C3}" srcOrd="3" destOrd="0" parTransId="{AD65FB5C-A5BF-43A8-B03C-D262C833F76C}" sibTransId="{8514AD08-FAFD-429B-9756-DBEFE757C806}"/>
    <dgm:cxn modelId="{C1822471-1F06-4D96-A5F4-FD23B90B0E01}" type="presOf" srcId="{E9BDC601-9F0F-4D39-810B-68F644D02255}" destId="{4B62D47B-4DAE-4006-9144-AFCC8C374405}" srcOrd="0" destOrd="0" presId="urn:microsoft.com/office/officeart/2005/8/layout/default"/>
    <dgm:cxn modelId="{FE960674-4EC0-49CB-922F-C862FA3C9374}" type="presOf" srcId="{F01E6C76-A7C8-489E-B834-819EF9A57C95}" destId="{BEB71C1A-96A3-4ACB-A64A-08C3B3A8E0AF}" srcOrd="0" destOrd="0" presId="urn:microsoft.com/office/officeart/2005/8/layout/default"/>
    <dgm:cxn modelId="{82CB1055-70E5-4F1B-9FC5-9A8B64571FDB}" type="presOf" srcId="{E45C8939-635A-403C-A8DD-8F903A0909DD}" destId="{F78BBD01-6AFF-4D7E-B158-364F1F6B70BE}" srcOrd="0" destOrd="0" presId="urn:microsoft.com/office/officeart/2005/8/layout/default"/>
    <dgm:cxn modelId="{21123375-EDA7-438C-B2C4-97C3D9213E4D}" type="presOf" srcId="{478F5311-DCAD-401A-AA50-F4D6052CD19B}" destId="{8A236B56-7D14-4E0C-8242-FE81C563ADAB}" srcOrd="0" destOrd="0" presId="urn:microsoft.com/office/officeart/2005/8/layout/default"/>
    <dgm:cxn modelId="{6545A685-812B-46B2-BBBC-6AED1A1073E8}" type="presOf" srcId="{5B0787DE-43AB-4241-96D8-328435FE6F13}" destId="{E2A578DC-2CCA-4423-A185-9DFE90D09146}" srcOrd="0" destOrd="0" presId="urn:microsoft.com/office/officeart/2005/8/layout/default"/>
    <dgm:cxn modelId="{9222AB90-7030-48D8-9E12-F0DA36DA2F0A}" srcId="{E9BDC601-9F0F-4D39-810B-68F644D02255}" destId="{F01E6C76-A7C8-489E-B834-819EF9A57C95}" srcOrd="2" destOrd="0" parTransId="{35A07B5D-4132-4547-AD64-30433D74CDBC}" sibTransId="{D3870C81-54EF-46E6-B675-BCAFEE029D60}"/>
    <dgm:cxn modelId="{2DAD2F94-3EE8-436A-8276-E1B21923847A}" srcId="{E9BDC601-9F0F-4D39-810B-68F644D02255}" destId="{5DE18621-03CB-4432-8242-69A28A05FA86}" srcOrd="4" destOrd="0" parTransId="{52A9C62F-01BC-4E5F-A136-EC8606FC328B}" sibTransId="{C50A12D1-64D0-4D83-B42C-E430C56E8E2A}"/>
    <dgm:cxn modelId="{D320CBA3-0D3E-4449-B8F1-52853B2D6AF6}" type="presOf" srcId="{5DE18621-03CB-4432-8242-69A28A05FA86}" destId="{267B36C0-106F-45A8-87B2-B4843DDA1537}" srcOrd="0" destOrd="0" presId="urn:microsoft.com/office/officeart/2005/8/layout/default"/>
    <dgm:cxn modelId="{8F6E08B1-7428-4B98-96E4-0610A8A811E0}" srcId="{E9BDC601-9F0F-4D39-810B-68F644D02255}" destId="{E45C8939-635A-403C-A8DD-8F903A0909DD}" srcOrd="5" destOrd="0" parTransId="{6C02AB2E-A563-4995-9B9F-0E516DB0B48F}" sibTransId="{8B179713-08AE-4391-8BA4-92F7F4A61879}"/>
    <dgm:cxn modelId="{BE9D4EC1-8779-4ADA-BD3B-78E3F9621EB1}" srcId="{E9BDC601-9F0F-4D39-810B-68F644D02255}" destId="{5B0787DE-43AB-4241-96D8-328435FE6F13}" srcOrd="1" destOrd="0" parTransId="{943BE87D-4B42-4008-B492-08D7A23A7193}" sibTransId="{23573D58-C154-41B7-920D-566B00D6AA49}"/>
    <dgm:cxn modelId="{0F1331FA-1567-4E3D-B4EC-5E07DB98D9F9}" srcId="{5DE18621-03CB-4432-8242-69A28A05FA86}" destId="{CD62827A-0203-497C-BF95-ABDEBF299852}" srcOrd="0" destOrd="0" parTransId="{E2784F58-337B-41A9-B1A1-0BAB03673345}" sibTransId="{EA3F5E24-5697-4964-B6AA-45B8E02238C8}"/>
    <dgm:cxn modelId="{637F8559-0F5D-45E3-996B-32E01844F18F}" type="presParOf" srcId="{4B62D47B-4DAE-4006-9144-AFCC8C374405}" destId="{8A236B56-7D14-4E0C-8242-FE81C563ADAB}" srcOrd="0" destOrd="0" presId="urn:microsoft.com/office/officeart/2005/8/layout/default"/>
    <dgm:cxn modelId="{71B11F77-A311-44F1-ABFC-070D175691B5}" type="presParOf" srcId="{4B62D47B-4DAE-4006-9144-AFCC8C374405}" destId="{A06BB51C-8079-4CE4-A08D-A9951820B6D1}" srcOrd="1" destOrd="0" presId="urn:microsoft.com/office/officeart/2005/8/layout/default"/>
    <dgm:cxn modelId="{CC30A5BA-0E98-4532-817D-FC25CA450AD3}" type="presParOf" srcId="{4B62D47B-4DAE-4006-9144-AFCC8C374405}" destId="{E2A578DC-2CCA-4423-A185-9DFE90D09146}" srcOrd="2" destOrd="0" presId="urn:microsoft.com/office/officeart/2005/8/layout/default"/>
    <dgm:cxn modelId="{AB7B821D-A9D3-4A41-8AAC-55204D675B19}" type="presParOf" srcId="{4B62D47B-4DAE-4006-9144-AFCC8C374405}" destId="{88BC25D7-4C1F-4215-9E67-6D1130968BBB}" srcOrd="3" destOrd="0" presId="urn:microsoft.com/office/officeart/2005/8/layout/default"/>
    <dgm:cxn modelId="{93A0AAAA-247C-4E29-8395-1C532E0A78CD}" type="presParOf" srcId="{4B62D47B-4DAE-4006-9144-AFCC8C374405}" destId="{BEB71C1A-96A3-4ACB-A64A-08C3B3A8E0AF}" srcOrd="4" destOrd="0" presId="urn:microsoft.com/office/officeart/2005/8/layout/default"/>
    <dgm:cxn modelId="{0727F32B-CEC5-487E-90DF-085C6B5DB4F8}" type="presParOf" srcId="{4B62D47B-4DAE-4006-9144-AFCC8C374405}" destId="{406FB1F6-DC7B-4105-BF6B-531FDC09B26D}" srcOrd="5" destOrd="0" presId="urn:microsoft.com/office/officeart/2005/8/layout/default"/>
    <dgm:cxn modelId="{7CCE1F5B-BA35-4BF1-B9C4-289D014147E5}" type="presParOf" srcId="{4B62D47B-4DAE-4006-9144-AFCC8C374405}" destId="{694B50F8-64A5-417E-83FD-6E6F5ADFB978}" srcOrd="6" destOrd="0" presId="urn:microsoft.com/office/officeart/2005/8/layout/default"/>
    <dgm:cxn modelId="{FE415C4A-74D9-4DAA-916F-840350D6EAA7}" type="presParOf" srcId="{4B62D47B-4DAE-4006-9144-AFCC8C374405}" destId="{53DA0BBD-38CE-4363-AE4F-E51798E3398B}" srcOrd="7" destOrd="0" presId="urn:microsoft.com/office/officeart/2005/8/layout/default"/>
    <dgm:cxn modelId="{92508E9E-3425-41F0-BE71-DCB85CA51493}" type="presParOf" srcId="{4B62D47B-4DAE-4006-9144-AFCC8C374405}" destId="{267B36C0-106F-45A8-87B2-B4843DDA1537}" srcOrd="8" destOrd="0" presId="urn:microsoft.com/office/officeart/2005/8/layout/default"/>
    <dgm:cxn modelId="{8D29C4CA-F5CE-44F7-8A84-976B87FC23C6}" type="presParOf" srcId="{4B62D47B-4DAE-4006-9144-AFCC8C374405}" destId="{C59FF379-8D33-4ECE-9E9A-B4B0285573A8}" srcOrd="9" destOrd="0" presId="urn:microsoft.com/office/officeart/2005/8/layout/default"/>
    <dgm:cxn modelId="{ADB498C4-584C-4964-9EA0-411FF5D97B5B}" type="presParOf" srcId="{4B62D47B-4DAE-4006-9144-AFCC8C374405}" destId="{F78BBD01-6AFF-4D7E-B158-364F1F6B70BE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236B56-7D14-4E0C-8242-FE81C563ADAB}">
      <dsp:nvSpPr>
        <dsp:cNvPr id="0" name=""/>
        <dsp:cNvSpPr/>
      </dsp:nvSpPr>
      <dsp:spPr>
        <a:xfrm>
          <a:off x="0" y="117957"/>
          <a:ext cx="2938860" cy="17633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kern="1200"/>
            <a:t>The role of the Attorney General’s Office</a:t>
          </a:r>
          <a:endParaRPr lang="en-US" sz="1900" kern="1200"/>
        </a:p>
      </dsp:txBody>
      <dsp:txXfrm>
        <a:off x="0" y="117957"/>
        <a:ext cx="2938860" cy="1763316"/>
      </dsp:txXfrm>
    </dsp:sp>
    <dsp:sp modelId="{E2A578DC-2CCA-4423-A185-9DFE90D09146}">
      <dsp:nvSpPr>
        <dsp:cNvPr id="0" name=""/>
        <dsp:cNvSpPr/>
      </dsp:nvSpPr>
      <dsp:spPr>
        <a:xfrm>
          <a:off x="3232745" y="117957"/>
          <a:ext cx="2938860" cy="17633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kern="1200" dirty="0"/>
            <a:t>“Take” under the Endangered Species Act</a:t>
          </a:r>
          <a:endParaRPr lang="en-US" sz="1900" kern="1200" dirty="0"/>
        </a:p>
      </dsp:txBody>
      <dsp:txXfrm>
        <a:off x="3232745" y="117957"/>
        <a:ext cx="2938860" cy="1763316"/>
      </dsp:txXfrm>
    </dsp:sp>
    <dsp:sp modelId="{BEB71C1A-96A3-4ACB-A64A-08C3B3A8E0AF}">
      <dsp:nvSpPr>
        <dsp:cNvPr id="0" name=""/>
        <dsp:cNvSpPr/>
      </dsp:nvSpPr>
      <dsp:spPr>
        <a:xfrm>
          <a:off x="6465492" y="117957"/>
          <a:ext cx="2938860" cy="17633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kern="1200" dirty="0"/>
            <a:t>The focus of the case: risk</a:t>
          </a:r>
          <a:endParaRPr lang="en-US" sz="1900" kern="1200" dirty="0"/>
        </a:p>
      </dsp:txBody>
      <dsp:txXfrm>
        <a:off x="6465492" y="117957"/>
        <a:ext cx="2938860" cy="1763316"/>
      </dsp:txXfrm>
    </dsp:sp>
    <dsp:sp modelId="{694B50F8-64A5-417E-83FD-6E6F5ADFB978}">
      <dsp:nvSpPr>
        <dsp:cNvPr id="0" name=""/>
        <dsp:cNvSpPr/>
      </dsp:nvSpPr>
      <dsp:spPr>
        <a:xfrm>
          <a:off x="0" y="2175159"/>
          <a:ext cx="2938860" cy="17633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kern="1200" dirty="0"/>
            <a:t>What risk does fishing rope pose to the North Atlantic right whale?</a:t>
          </a:r>
          <a:endParaRPr lang="en-US" sz="1900" kern="1200" dirty="0"/>
        </a:p>
      </dsp:txBody>
      <dsp:txXfrm>
        <a:off x="0" y="2175159"/>
        <a:ext cx="2938860" cy="1763316"/>
      </dsp:txXfrm>
    </dsp:sp>
    <dsp:sp modelId="{267B36C0-106F-45A8-87B2-B4843DDA1537}">
      <dsp:nvSpPr>
        <dsp:cNvPr id="0" name=""/>
        <dsp:cNvSpPr/>
      </dsp:nvSpPr>
      <dsp:spPr>
        <a:xfrm>
          <a:off x="3232746" y="2175160"/>
          <a:ext cx="2938860" cy="17633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kern="1200" dirty="0"/>
            <a:t>What take prevention measures exist in Massachusetts waters?</a:t>
          </a:r>
          <a:endParaRPr lang="en-US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0" i="0" kern="1200" dirty="0"/>
            <a:t>The Massachusetts closure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0" i="0" kern="1200" dirty="0"/>
            <a:t>The new fishing gear</a:t>
          </a:r>
          <a:endParaRPr lang="en-US" sz="1500" kern="1200" dirty="0"/>
        </a:p>
      </dsp:txBody>
      <dsp:txXfrm>
        <a:off x="3232746" y="2175160"/>
        <a:ext cx="2938860" cy="1763316"/>
      </dsp:txXfrm>
    </dsp:sp>
    <dsp:sp modelId="{F78BBD01-6AFF-4D7E-B158-364F1F6B70BE}">
      <dsp:nvSpPr>
        <dsp:cNvPr id="0" name=""/>
        <dsp:cNvSpPr/>
      </dsp:nvSpPr>
      <dsp:spPr>
        <a:xfrm>
          <a:off x="6465492" y="2175160"/>
          <a:ext cx="2938860" cy="17633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kern="1200" dirty="0"/>
            <a:t>Risk and the Endangered Species Act</a:t>
          </a:r>
          <a:endParaRPr lang="en-US" sz="1900" kern="1200" dirty="0"/>
        </a:p>
      </dsp:txBody>
      <dsp:txXfrm>
        <a:off x="6465492" y="2175160"/>
        <a:ext cx="2938860" cy="17633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EC55A-C643-4126-954E-F2064B87F0E1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3AFE-8126-4003-842E-D080D3C36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789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EC55A-C643-4126-954E-F2064B87F0E1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3AFE-8126-4003-842E-D080D3C36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014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EC55A-C643-4126-954E-F2064B87F0E1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3AFE-8126-4003-842E-D080D3C36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53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EC55A-C643-4126-954E-F2064B87F0E1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3AFE-8126-4003-842E-D080D3C362C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72248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EC55A-C643-4126-954E-F2064B87F0E1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3AFE-8126-4003-842E-D080D3C36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2127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EC55A-C643-4126-954E-F2064B87F0E1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3AFE-8126-4003-842E-D080D3C36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214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EC55A-C643-4126-954E-F2064B87F0E1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3AFE-8126-4003-842E-D080D3C36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4941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EC55A-C643-4126-954E-F2064B87F0E1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3AFE-8126-4003-842E-D080D3C36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3217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EC55A-C643-4126-954E-F2064B87F0E1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3AFE-8126-4003-842E-D080D3C36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28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EC55A-C643-4126-954E-F2064B87F0E1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3AFE-8126-4003-842E-D080D3C36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57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EC55A-C643-4126-954E-F2064B87F0E1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3AFE-8126-4003-842E-D080D3C36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077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EC55A-C643-4126-954E-F2064B87F0E1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3AFE-8126-4003-842E-D080D3C36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58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EC55A-C643-4126-954E-F2064B87F0E1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3AFE-8126-4003-842E-D080D3C36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11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EC55A-C643-4126-954E-F2064B87F0E1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3AFE-8126-4003-842E-D080D3C36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05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EC55A-C643-4126-954E-F2064B87F0E1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3AFE-8126-4003-842E-D080D3C36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923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EC55A-C643-4126-954E-F2064B87F0E1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3AFE-8126-4003-842E-D080D3C36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476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EC55A-C643-4126-954E-F2064B87F0E1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3AFE-8126-4003-842E-D080D3C36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090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64EC55A-C643-4126-954E-F2064B87F0E1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03AFE-8126-4003-842E-D080D3C36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1855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E8155-379E-4585-858F-6FC0F23DB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300" b="1" dirty="0"/>
              <a:t>Massachusetts Office of the Attorney General, representing</a:t>
            </a:r>
            <a:br>
              <a:rPr lang="en-US" sz="2300" dirty="0"/>
            </a:br>
            <a:r>
              <a:rPr lang="en-US" sz="2300" dirty="0"/>
              <a:t>	</a:t>
            </a:r>
            <a:r>
              <a:rPr lang="en-US" sz="1800" dirty="0"/>
              <a:t>-</a:t>
            </a:r>
            <a:r>
              <a:rPr lang="en-US" sz="1800" b="1" dirty="0"/>
              <a:t> </a:t>
            </a:r>
            <a:r>
              <a:rPr lang="en-US" sz="1800" b="1" i="1" dirty="0"/>
              <a:t>Secretary of </a:t>
            </a:r>
            <a:r>
              <a:rPr lang="en-US" sz="1800" b="1" dirty="0"/>
              <a:t>t</a:t>
            </a:r>
            <a:r>
              <a:rPr lang="en-US" sz="1800" b="1" i="1" dirty="0"/>
              <a:t>he Executive Office of Energy and Environmental Affairs</a:t>
            </a:r>
            <a:br>
              <a:rPr lang="en-US" sz="1800" b="1" i="1" dirty="0"/>
            </a:br>
            <a:r>
              <a:rPr lang="en-US" sz="1800" b="1" i="1" dirty="0"/>
              <a:t>	- Director of the Division of Marine Fisheries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2EFA1A0-7F0F-49F0-838B-F8FFEE26AE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9557937"/>
              </p:ext>
            </p:extLst>
          </p:nvPr>
        </p:nvGraphicFramePr>
        <p:xfrm>
          <a:off x="646111" y="2140085"/>
          <a:ext cx="9404352" cy="4056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350576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59D2FCE26A5CF42B73DB707666E1E83" ma:contentTypeVersion="9" ma:contentTypeDescription="Create a new document." ma:contentTypeScope="" ma:versionID="95cbf46ef37ef0729ae10fbee56201f2">
  <xsd:schema xmlns:xsd="http://www.w3.org/2001/XMLSchema" xmlns:xs="http://www.w3.org/2001/XMLSchema" xmlns:p="http://schemas.microsoft.com/office/2006/metadata/properties" xmlns:ns2="67cbf261-e971-4a38-83b4-d85e273e70b4" xmlns:ns3="46f7fc10-315f-4884-8231-57a9c90b9c56" targetNamespace="http://schemas.microsoft.com/office/2006/metadata/properties" ma:root="true" ma:fieldsID="ee83ccae3992a59102c6b2773d470a88" ns2:_="" ns3:_="">
    <xsd:import namespace="67cbf261-e971-4a38-83b4-d85e273e70b4"/>
    <xsd:import namespace="46f7fc10-315f-4884-8231-57a9c90b9c5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cbf261-e971-4a38-83b4-d85e273e70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f7fc10-315f-4884-8231-57a9c90b9c5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42BBF4A-809D-41B4-B388-1D881025153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A940C59-69A0-4AFD-A4F8-9B57EB19D5E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EFD9591-6878-48EA-93E6-422A36C694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cbf261-e971-4a38-83b4-d85e273e70b4"/>
    <ds:schemaRef ds:uri="46f7fc10-315f-4884-8231-57a9c90b9c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49</TotalTime>
  <Words>88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Massachusetts Office of the Attorney General, representing  - Secretary of the Executive Office of Energy and Environmental Affairs  - Director of the Division of Marine Fisheries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Brown, Rachel (AGO)</dc:creator>
  <cp:lastModifiedBy>Olaf Aprans</cp:lastModifiedBy>
  <cp:revision>7</cp:revision>
  <dcterms:created xsi:type="dcterms:W3CDTF">2021-11-02T13:16:49Z</dcterms:created>
  <dcterms:modified xsi:type="dcterms:W3CDTF">2021-11-04T13:57:02Z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0x010100A59D2FCE26A5CF42B73DB707666E1E83</vt:lpwstr>
  </property>
</Properties>
</file>