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aveSubsetFonts="1">
  <p:sldMasterIdLst>
    <p:sldMasterId id="2147483805" r:id="rId1"/>
  </p:sldMasterIdLst>
  <p:notesMasterIdLst>
    <p:notesMasterId r:id="rId33"/>
  </p:notesMasterIdLst>
  <p:handoutMasterIdLst>
    <p:handoutMasterId r:id="rId34"/>
  </p:handoutMasterIdLst>
  <p:sldIdLst>
    <p:sldId id="276" r:id="rId2"/>
    <p:sldId id="277" r:id="rId3"/>
    <p:sldId id="282" r:id="rId4"/>
    <p:sldId id="286" r:id="rId5"/>
    <p:sldId id="287" r:id="rId6"/>
    <p:sldId id="288" r:id="rId7"/>
    <p:sldId id="283" r:id="rId8"/>
    <p:sldId id="278" r:id="rId9"/>
    <p:sldId id="285" r:id="rId10"/>
    <p:sldId id="303" r:id="rId11"/>
    <p:sldId id="281" r:id="rId12"/>
    <p:sldId id="284" r:id="rId13"/>
    <p:sldId id="289" r:id="rId14"/>
    <p:sldId id="290" r:id="rId15"/>
    <p:sldId id="291" r:id="rId16"/>
    <p:sldId id="304" r:id="rId17"/>
    <p:sldId id="292" r:id="rId18"/>
    <p:sldId id="293" r:id="rId19"/>
    <p:sldId id="295" r:id="rId20"/>
    <p:sldId id="294" r:id="rId21"/>
    <p:sldId id="298" r:id="rId22"/>
    <p:sldId id="296" r:id="rId23"/>
    <p:sldId id="297" r:id="rId24"/>
    <p:sldId id="299" r:id="rId25"/>
    <p:sldId id="300" r:id="rId26"/>
    <p:sldId id="305" r:id="rId27"/>
    <p:sldId id="301" r:id="rId28"/>
    <p:sldId id="302" r:id="rId29"/>
    <p:sldId id="306" r:id="rId30"/>
    <p:sldId id="279" r:id="rId31"/>
    <p:sldId id="280" r:id="rId32"/>
  </p:sldIdLst>
  <p:sldSz cx="9144000" cy="6858000" type="screen4x3"/>
  <p:notesSz cx="6858000" cy="9144000"/>
  <p:custDataLst>
    <p:tags r:id="rId3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A1CF"/>
    <a:srgbClr val="DDE1E3"/>
    <a:srgbClr val="5BC5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3" autoAdjust="0"/>
  </p:normalViewPr>
  <p:slideViewPr>
    <p:cSldViewPr snapToGrid="0">
      <p:cViewPr varScale="1">
        <p:scale>
          <a:sx n="65" d="100"/>
          <a:sy n="65" d="100"/>
        </p:scale>
        <p:origin x="1258" y="43"/>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showGuides="1">
      <p:cViewPr varScale="1">
        <p:scale>
          <a:sx n="80" d="100"/>
          <a:sy n="80" d="100"/>
        </p:scale>
        <p:origin x="2082"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gs" Target="tags/tag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A641901-B256-4FAF-81F9-DBB96D3AC94C}" type="datetimeFigureOut">
              <a:rPr lang="en-US" smtClean="0"/>
              <a:t>4/26/2023</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CA63D51-ACEC-4CBB-8427-C1C04349D6DC}" type="slidenum">
              <a:rPr lang="en-US" smtClean="0"/>
              <a:t>‹#›</a:t>
            </a:fld>
            <a:endParaRPr lang="en-US" dirty="0"/>
          </a:p>
        </p:txBody>
      </p:sp>
    </p:spTree>
    <p:extLst>
      <p:ext uri="{BB962C8B-B14F-4D97-AF65-F5344CB8AC3E}">
        <p14:creationId xmlns:p14="http://schemas.microsoft.com/office/powerpoint/2010/main" val="34186701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28D37B-6530-4E34-A0C4-79EB6FD8B8B4}" type="datetimeFigureOut">
              <a:rPr lang="en-US" smtClean="0"/>
              <a:t>4/26/2023</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5115F1-D1A3-4874-9634-4A364AC37B8F}" type="slidenum">
              <a:rPr lang="en-US" smtClean="0"/>
              <a:t>‹#›</a:t>
            </a:fld>
            <a:endParaRPr lang="en-US" dirty="0"/>
          </a:p>
        </p:txBody>
      </p:sp>
    </p:spTree>
    <p:extLst>
      <p:ext uri="{BB962C8B-B14F-4D97-AF65-F5344CB8AC3E}">
        <p14:creationId xmlns:p14="http://schemas.microsoft.com/office/powerpoint/2010/main" val="39745703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no imag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532862" cy="3708000"/>
          </a:xfrm>
          <a:prstGeom prst="rect">
            <a:avLst/>
          </a:prstGeom>
        </p:spPr>
      </p:pic>
      <p:sp>
        <p:nvSpPr>
          <p:cNvPr id="8" name="TextBox 7"/>
          <p:cNvSpPr txBox="1"/>
          <p:nvPr userDrawn="1"/>
        </p:nvSpPr>
        <p:spPr>
          <a:xfrm>
            <a:off x="324169" y="6054248"/>
            <a:ext cx="4080933" cy="215444"/>
          </a:xfrm>
          <a:prstGeom prst="rect">
            <a:avLst/>
          </a:prstGeom>
          <a:noFill/>
        </p:spPr>
        <p:txBody>
          <a:bodyPr wrap="square" rtlCol="0">
            <a:spAutoFit/>
          </a:bodyPr>
          <a:lstStyle/>
          <a:p>
            <a:pPr>
              <a:spcAft>
                <a:spcPts val="100"/>
              </a:spcAft>
            </a:pPr>
            <a:r>
              <a:rPr lang="en-GB" sz="800" b="1" i="0" dirty="0" smtClean="0">
                <a:solidFill>
                  <a:schemeClr val="tx1"/>
                </a:solidFill>
              </a:rPr>
              <a:t>© 2023 Eversheds Sutherland</a:t>
            </a:r>
            <a:r>
              <a:rPr lang="en-GB" sz="800" b="1" i="0" baseline="0" dirty="0" smtClean="0">
                <a:solidFill>
                  <a:schemeClr val="tx1"/>
                </a:solidFill>
              </a:rPr>
              <a:t> (US) LLP</a:t>
            </a:r>
            <a:endParaRPr lang="en-GB" sz="800" b="1" i="0" dirty="0" smtClean="0">
              <a:solidFill>
                <a:schemeClr val="tx1"/>
              </a:solidFill>
            </a:endParaRPr>
          </a:p>
        </p:txBody>
      </p:sp>
      <p:sp>
        <p:nvSpPr>
          <p:cNvPr id="10" name="Footer Placeholder 3"/>
          <p:cNvSpPr txBox="1">
            <a:spLocks/>
          </p:cNvSpPr>
          <p:nvPr userDrawn="1"/>
        </p:nvSpPr>
        <p:spPr>
          <a:xfrm>
            <a:off x="332509" y="6231038"/>
            <a:ext cx="8553226" cy="557351"/>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600" i="1" dirty="0">
              <a:solidFill>
                <a:schemeClr val="tx1">
                  <a:lumMod val="50000"/>
                  <a:lumOff val="50000"/>
                </a:schemeClr>
              </a:solidFill>
              <a:latin typeface="+mj-lt"/>
            </a:endParaRPr>
          </a:p>
        </p:txBody>
      </p:sp>
      <p:sp>
        <p:nvSpPr>
          <p:cNvPr id="11" name="Headline"/>
          <p:cNvSpPr>
            <a:spLocks noGrp="1"/>
          </p:cNvSpPr>
          <p:nvPr>
            <p:ph type="subTitle" idx="1" hasCustomPrompt="1"/>
          </p:nvPr>
        </p:nvSpPr>
        <p:spPr>
          <a:xfrm>
            <a:off x="1403350" y="1041884"/>
            <a:ext cx="6337299" cy="628654"/>
          </a:xfrm>
        </p:spPr>
        <p:txBody>
          <a:bodyPr anchor="t" anchorCtr="0">
            <a:noAutofit/>
          </a:bodyPr>
          <a:lstStyle>
            <a:lvl1pPr marL="0" indent="0" algn="l">
              <a:spcBef>
                <a:spcPts val="450"/>
              </a:spcBef>
              <a:spcAft>
                <a:spcPts val="0"/>
              </a:spcAft>
              <a:buNone/>
              <a:defRPr sz="21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noProof="0" dirty="0" smtClean="0"/>
              <a:t>Click to add Headline here with two lines if needed</a:t>
            </a:r>
            <a:endParaRPr lang="en-GB" noProof="0" dirty="0"/>
          </a:p>
        </p:txBody>
      </p:sp>
      <p:sp>
        <p:nvSpPr>
          <p:cNvPr id="14" name="Title 9"/>
          <p:cNvSpPr>
            <a:spLocks noGrp="1"/>
          </p:cNvSpPr>
          <p:nvPr>
            <p:ph type="title" hasCustomPrompt="1"/>
          </p:nvPr>
        </p:nvSpPr>
        <p:spPr>
          <a:xfrm>
            <a:off x="1403348" y="404814"/>
            <a:ext cx="7308851" cy="637070"/>
          </a:xfrm>
        </p:spPr>
        <p:txBody>
          <a:bodyPr anchor="t" anchorCtr="0"/>
          <a:lstStyle>
            <a:lvl1pPr defTabSz="685800">
              <a:lnSpc>
                <a:spcPct val="90000"/>
              </a:lnSpc>
              <a:spcBef>
                <a:spcPct val="0"/>
              </a:spcBef>
              <a:defRPr/>
            </a:lvl1pPr>
          </a:lstStyle>
          <a:p>
            <a:pPr defTabSz="685800">
              <a:lnSpc>
                <a:spcPct val="90000"/>
              </a:lnSpc>
              <a:spcBef>
                <a:spcPct val="0"/>
              </a:spcBef>
            </a:pPr>
            <a:r>
              <a:rPr lang="en-GB" dirty="0" smtClean="0"/>
              <a:t>Click to add </a:t>
            </a:r>
            <a:r>
              <a:rPr lang="en-GB" dirty="0" err="1" smtClean="0"/>
              <a:t>Heartline</a:t>
            </a:r>
            <a:r>
              <a:rPr lang="en-GB" dirty="0" smtClean="0"/>
              <a:t> here with two lines if needed</a:t>
            </a:r>
            <a:endParaRPr lang="en-GB" dirty="0"/>
          </a:p>
        </p:txBody>
      </p:sp>
      <p:sp>
        <p:nvSpPr>
          <p:cNvPr id="16" name="Date"/>
          <p:cNvSpPr>
            <a:spLocks noGrp="1"/>
          </p:cNvSpPr>
          <p:nvPr>
            <p:ph type="body" sz="quarter" idx="10" hasCustomPrompt="1"/>
          </p:nvPr>
        </p:nvSpPr>
        <p:spPr>
          <a:xfrm>
            <a:off x="1403350" y="2109783"/>
            <a:ext cx="3992408" cy="310687"/>
          </a:xfrm>
        </p:spPr>
        <p:txBody>
          <a:bodyPr anchor="t" anchorCtr="0">
            <a:noAutofit/>
          </a:bodyPr>
          <a:lstStyle>
            <a:lvl1pPr marL="0" indent="0">
              <a:lnSpc>
                <a:spcPct val="100000"/>
              </a:lnSpc>
              <a:spcBef>
                <a:spcPts val="0"/>
              </a:spcBef>
              <a:spcAft>
                <a:spcPts val="0"/>
              </a:spcAft>
              <a:buNone/>
              <a:defRPr sz="2000" b="1" baseline="0"/>
            </a:lvl1pPr>
          </a:lstStyle>
          <a:p>
            <a:pPr lvl="0"/>
            <a:r>
              <a:rPr lang="en-GB" noProof="0" dirty="0" smtClean="0"/>
              <a:t>Date of Presentation</a:t>
            </a:r>
            <a:endParaRPr lang="en-GB" noProof="0" dirty="0"/>
          </a:p>
        </p:txBody>
      </p:sp>
      <p:sp>
        <p:nvSpPr>
          <p:cNvPr id="17" name="Presenter Name"/>
          <p:cNvSpPr>
            <a:spLocks noGrp="1"/>
          </p:cNvSpPr>
          <p:nvPr>
            <p:ph type="body" sz="quarter" idx="11" hasCustomPrompt="1"/>
          </p:nvPr>
        </p:nvSpPr>
        <p:spPr>
          <a:xfrm>
            <a:off x="1403350" y="2472421"/>
            <a:ext cx="5922609" cy="290145"/>
          </a:xfrm>
        </p:spPr>
        <p:txBody>
          <a:bodyPr anchor="t" anchorCtr="0">
            <a:noAutofit/>
          </a:bodyPr>
          <a:lstStyle>
            <a:lvl1pPr marL="0" indent="0">
              <a:lnSpc>
                <a:spcPct val="100000"/>
              </a:lnSpc>
              <a:spcBef>
                <a:spcPts val="0"/>
              </a:spcBef>
              <a:spcAft>
                <a:spcPts val="0"/>
              </a:spcAft>
              <a:buNone/>
              <a:defRPr sz="2000" b="0" baseline="0"/>
            </a:lvl1pPr>
          </a:lstStyle>
          <a:p>
            <a:pPr lvl="0"/>
            <a:r>
              <a:rPr lang="en-GB" noProof="0" dirty="0" smtClean="0"/>
              <a:t>Click to enter name of Presenter here</a:t>
            </a:r>
            <a:endParaRPr lang="en-GB" noProof="0" dirty="0"/>
          </a:p>
        </p:txBody>
      </p:sp>
      <p:sp>
        <p:nvSpPr>
          <p:cNvPr id="18" name="Job title"/>
          <p:cNvSpPr>
            <a:spLocks noGrp="1"/>
          </p:cNvSpPr>
          <p:nvPr>
            <p:ph type="body" sz="quarter" idx="12" hasCustomPrompt="1"/>
          </p:nvPr>
        </p:nvSpPr>
        <p:spPr>
          <a:xfrm>
            <a:off x="1403350" y="2814517"/>
            <a:ext cx="5922609" cy="278560"/>
          </a:xfrm>
        </p:spPr>
        <p:txBody>
          <a:bodyPr anchor="t" anchorCtr="0">
            <a:noAutofit/>
          </a:bodyPr>
          <a:lstStyle>
            <a:lvl1pPr marL="0" indent="0">
              <a:lnSpc>
                <a:spcPct val="100000"/>
              </a:lnSpc>
              <a:spcBef>
                <a:spcPts val="0"/>
              </a:spcBef>
              <a:spcAft>
                <a:spcPts val="0"/>
              </a:spcAft>
              <a:buNone/>
              <a:defRPr sz="2000" b="0" i="1" baseline="0"/>
            </a:lvl1pPr>
          </a:lstStyle>
          <a:p>
            <a:pPr lvl="0"/>
            <a:r>
              <a:rPr lang="en-GB" noProof="0" dirty="0" smtClean="0"/>
              <a:t>Click to enter Job Title here</a:t>
            </a:r>
            <a:endParaRPr lang="en-GB" noProof="0" dirty="0"/>
          </a:p>
        </p:txBody>
      </p:sp>
    </p:spTree>
    <p:extLst>
      <p:ext uri="{BB962C8B-B14F-4D97-AF65-F5344CB8AC3E}">
        <p14:creationId xmlns:p14="http://schemas.microsoft.com/office/powerpoint/2010/main" val="15821536"/>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0" orient="horz" pos="255" userDrawn="1">
          <p15:clr>
            <a:srgbClr val="FBAE40"/>
          </p15:clr>
        </p15:guide>
        <p15:guide id="1" pos="272" userDrawn="1">
          <p15:clr>
            <a:srgbClr val="FBAE40"/>
          </p15:clr>
        </p15:guide>
        <p15:guide id="2" pos="5488" userDrawn="1">
          <p15:clr>
            <a:srgbClr val="FBAE40"/>
          </p15:clr>
        </p15:guide>
        <p15:guide id="3" orient="horz" pos="4065" userDrawn="1">
          <p15:clr>
            <a:srgbClr val="FBAE40"/>
          </p15:clr>
        </p15:guide>
        <p15:guide id="4" pos="2880" userDrawn="1">
          <p15:clr>
            <a:srgbClr val="FBAE40"/>
          </p15:clr>
        </p15:guide>
        <p15:guide id="5" pos="2857" userDrawn="1">
          <p15:clr>
            <a:srgbClr val="FBAE40"/>
          </p15:clr>
        </p15:guide>
        <p15:guide id="6" pos="2903" userDrawn="1">
          <p15:clr>
            <a:srgbClr val="FBAE40"/>
          </p15:clr>
        </p15:guide>
        <p15:guide id="7" pos="3515" userDrawn="1">
          <p15:clr>
            <a:srgbClr val="FBAE40"/>
          </p15:clr>
        </p15:guide>
        <p15:guide id="8" pos="4173" userDrawn="1">
          <p15:clr>
            <a:srgbClr val="FBAE40"/>
          </p15:clr>
        </p15:guide>
        <p15:guide id="9" pos="4830" userDrawn="1">
          <p15:clr>
            <a:srgbClr val="FBAE40"/>
          </p15:clr>
        </p15:guide>
        <p15:guide id="10" pos="2245" userDrawn="1">
          <p15:clr>
            <a:srgbClr val="FBAE40"/>
          </p15:clr>
        </p15:guide>
        <p15:guide id="11" pos="3560" userDrawn="1">
          <p15:clr>
            <a:srgbClr val="FBAE40"/>
          </p15:clr>
        </p15:guide>
        <p15:guide id="12" pos="4218" userDrawn="1">
          <p15:clr>
            <a:srgbClr val="FBAE40"/>
          </p15:clr>
        </p15:guide>
        <p15:guide id="13" pos="4876" userDrawn="1">
          <p15:clr>
            <a:srgbClr val="FBAE40"/>
          </p15:clr>
        </p15:guide>
        <p15:guide id="14" pos="2200" userDrawn="1">
          <p15:clr>
            <a:srgbClr val="FBAE40"/>
          </p15:clr>
        </p15:guide>
        <p15:guide id="15" pos="1587" userDrawn="1">
          <p15:clr>
            <a:srgbClr val="FBAE40"/>
          </p15:clr>
        </p15:guide>
        <p15:guide id="16" pos="1542" userDrawn="1">
          <p15:clr>
            <a:srgbClr val="FBAE40"/>
          </p15:clr>
        </p15:guide>
        <p15:guide id="17" pos="930" userDrawn="1">
          <p15:clr>
            <a:srgbClr val="FBAE40"/>
          </p15:clr>
        </p15:guide>
        <p15:guide id="18" pos="884" userDrawn="1">
          <p15:clr>
            <a:srgbClr val="FBAE40"/>
          </p15:clr>
        </p15:guide>
        <p15:guide id="19" orient="horz" pos="1049" userDrawn="1">
          <p15:clr>
            <a:srgbClr val="FBAE40"/>
          </p15:clr>
        </p15:guide>
        <p15:guide id="20" orient="horz" pos="1321"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s bulleted w sub slide">
    <p:spTree>
      <p:nvGrpSpPr>
        <p:cNvPr id="1" name=""/>
        <p:cNvGrpSpPr/>
        <p:nvPr/>
      </p:nvGrpSpPr>
      <p:grpSpPr>
        <a:xfrm>
          <a:off x="0" y="0"/>
          <a:ext cx="0" cy="0"/>
          <a:chOff x="0" y="0"/>
          <a:chExt cx="0" cy="0"/>
        </a:xfrm>
      </p:grpSpPr>
      <p:sp>
        <p:nvSpPr>
          <p:cNvPr id="7" name="Sub-heading"/>
          <p:cNvSpPr>
            <a:spLocks noGrp="1"/>
          </p:cNvSpPr>
          <p:nvPr>
            <p:ph type="body" sz="quarter" idx="10" hasCustomPrompt="1"/>
          </p:nvPr>
        </p:nvSpPr>
        <p:spPr>
          <a:xfrm>
            <a:off x="431800" y="738188"/>
            <a:ext cx="8280400" cy="377825"/>
          </a:xfrm>
        </p:spPr>
        <p:txBody>
          <a:bodyPr>
            <a:noAutofit/>
          </a:bodyPr>
          <a:lstStyle>
            <a:lvl1pPr marL="0" indent="0">
              <a:buNone/>
              <a:defRPr sz="1900" baseline="0"/>
            </a:lvl1pPr>
          </a:lstStyle>
          <a:p>
            <a:pPr lvl="0"/>
            <a:r>
              <a:rPr lang="en-GB" noProof="0" dirty="0" smtClean="0"/>
              <a:t>Click to add sub-heading</a:t>
            </a:r>
            <a:endParaRPr lang="en-GB" noProof="0" dirty="0"/>
          </a:p>
        </p:txBody>
      </p:sp>
      <p:sp>
        <p:nvSpPr>
          <p:cNvPr id="2" name="Heading"/>
          <p:cNvSpPr>
            <a:spLocks noGrp="1"/>
          </p:cNvSpPr>
          <p:nvPr>
            <p:ph type="title" hasCustomPrompt="1"/>
          </p:nvPr>
        </p:nvSpPr>
        <p:spPr>
          <a:xfrm>
            <a:off x="431800" y="404813"/>
            <a:ext cx="8280400" cy="333741"/>
          </a:xfrm>
        </p:spPr>
        <p:txBody>
          <a:bodyPr anchor="t">
            <a:noAutofit/>
          </a:bodyPr>
          <a:lstStyle>
            <a:lvl1pPr>
              <a:defRPr sz="2100" baseline="0"/>
            </a:lvl1pPr>
          </a:lstStyle>
          <a:p>
            <a:r>
              <a:rPr lang="en-GB" noProof="0" dirty="0" smtClean="0"/>
              <a:t>Click to add Heading</a:t>
            </a:r>
            <a:endParaRPr lang="en-GB" noProof="0" dirty="0"/>
          </a:p>
        </p:txBody>
      </p:sp>
      <p:sp>
        <p:nvSpPr>
          <p:cNvPr id="10" name="Content Placeholder 9"/>
          <p:cNvSpPr>
            <a:spLocks noGrp="1"/>
          </p:cNvSpPr>
          <p:nvPr>
            <p:ph sz="quarter" idx="14"/>
          </p:nvPr>
        </p:nvSpPr>
        <p:spPr>
          <a:xfrm>
            <a:off x="429768" y="1517904"/>
            <a:ext cx="8280400" cy="4818888"/>
          </a:xfrm>
        </p:spPr>
        <p:txBody>
          <a:bodyPr>
            <a:noAutofit/>
          </a:bodyPr>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6" name="Slide Number Placeholder 6"/>
          <p:cNvSpPr>
            <a:spLocks noGrp="1"/>
          </p:cNvSpPr>
          <p:nvPr>
            <p:ph type="sldNum" sz="quarter" idx="16"/>
          </p:nvPr>
        </p:nvSpPr>
        <p:spPr>
          <a:xfrm>
            <a:off x="8044950" y="6441900"/>
            <a:ext cx="795192" cy="273050"/>
          </a:xfrm>
        </p:spPr>
        <p:txBody>
          <a:bodyPr/>
          <a:lstStyle/>
          <a:p>
            <a:fld id="{03F1EFBE-6FC5-4E3B-A532-A391AE8323A1}" type="slidenum">
              <a:rPr lang="en-GB" smtClean="0"/>
              <a:pPr/>
              <a:t>‹#›</a:t>
            </a:fld>
            <a:endParaRPr lang="en-GB" dirty="0"/>
          </a:p>
        </p:txBody>
      </p:sp>
      <p:sp>
        <p:nvSpPr>
          <p:cNvPr id="11" name="TextBox 10"/>
          <p:cNvSpPr txBox="1"/>
          <p:nvPr userDrawn="1"/>
        </p:nvSpPr>
        <p:spPr>
          <a:xfrm>
            <a:off x="347472" y="6483807"/>
            <a:ext cx="2112000" cy="215444"/>
          </a:xfrm>
          <a:prstGeom prst="rect">
            <a:avLst/>
          </a:prstGeom>
          <a:noFill/>
        </p:spPr>
        <p:txBody>
          <a:bodyPr wrap="square" rtlCol="0">
            <a:noAutofit/>
          </a:bodyPr>
          <a:lstStyle/>
          <a:p>
            <a:r>
              <a:rPr lang="en-US" sz="800" b="1" dirty="0" smtClean="0"/>
              <a:t>Eversheds Sutherland</a:t>
            </a:r>
            <a:endParaRPr lang="en-US" sz="800" b="0" dirty="0"/>
          </a:p>
        </p:txBody>
      </p:sp>
      <p:sp>
        <p:nvSpPr>
          <p:cNvPr id="8" name="TextBox 7"/>
          <p:cNvSpPr txBox="1"/>
          <p:nvPr userDrawn="1"/>
        </p:nvSpPr>
        <p:spPr>
          <a:xfrm>
            <a:off x="3635895" y="6511856"/>
            <a:ext cx="2113851" cy="184666"/>
          </a:xfrm>
          <a:prstGeom prst="rect">
            <a:avLst/>
          </a:prstGeom>
          <a:noFill/>
        </p:spPr>
        <p:txBody>
          <a:bodyPr vert="horz" wrap="square" rtlCol="0">
            <a:noAutofit/>
          </a:bodyPr>
          <a:lstStyle/>
          <a:p>
            <a:endParaRPr lang="en-US" sz="600" b="0" i="1" dirty="0">
              <a:solidFill>
                <a:srgbClr val="000000"/>
              </a:solidFill>
              <a:latin typeface="Verdana"/>
            </a:endParaRPr>
          </a:p>
        </p:txBody>
      </p:sp>
    </p:spTree>
    <p:custDataLst>
      <p:tags r:id="rId1"/>
    </p:custDataLst>
    <p:extLst>
      <p:ext uri="{BB962C8B-B14F-4D97-AF65-F5344CB8AC3E}">
        <p14:creationId xmlns:p14="http://schemas.microsoft.com/office/powerpoint/2010/main" val="147450819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s bulleted slide">
    <p:spTree>
      <p:nvGrpSpPr>
        <p:cNvPr id="1" name=""/>
        <p:cNvGrpSpPr/>
        <p:nvPr/>
      </p:nvGrpSpPr>
      <p:grpSpPr>
        <a:xfrm>
          <a:off x="0" y="0"/>
          <a:ext cx="0" cy="0"/>
          <a:chOff x="0" y="0"/>
          <a:chExt cx="0" cy="0"/>
        </a:xfrm>
      </p:grpSpPr>
      <p:sp>
        <p:nvSpPr>
          <p:cNvPr id="2" name="Heading"/>
          <p:cNvSpPr>
            <a:spLocks noGrp="1"/>
          </p:cNvSpPr>
          <p:nvPr>
            <p:ph type="title" hasCustomPrompt="1"/>
          </p:nvPr>
        </p:nvSpPr>
        <p:spPr>
          <a:xfrm>
            <a:off x="431800" y="404813"/>
            <a:ext cx="8280400" cy="333741"/>
          </a:xfrm>
        </p:spPr>
        <p:txBody>
          <a:bodyPr anchor="t">
            <a:noAutofit/>
          </a:bodyPr>
          <a:lstStyle>
            <a:lvl1pPr>
              <a:defRPr sz="2100" baseline="0"/>
            </a:lvl1pPr>
          </a:lstStyle>
          <a:p>
            <a:r>
              <a:rPr lang="en-GB" noProof="0" dirty="0" smtClean="0"/>
              <a:t>Click to add Heading</a:t>
            </a:r>
            <a:endParaRPr lang="en-GB" noProof="0" dirty="0"/>
          </a:p>
        </p:txBody>
      </p:sp>
      <p:sp>
        <p:nvSpPr>
          <p:cNvPr id="10" name="Content Placeholder 9"/>
          <p:cNvSpPr>
            <a:spLocks noGrp="1"/>
          </p:cNvSpPr>
          <p:nvPr>
            <p:ph sz="quarter" idx="14"/>
          </p:nvPr>
        </p:nvSpPr>
        <p:spPr>
          <a:xfrm>
            <a:off x="429768" y="1234440"/>
            <a:ext cx="8280400" cy="5193792"/>
          </a:xfrm>
        </p:spPr>
        <p:txBody>
          <a:bodyPr/>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6" name="Slide Number Placeholder 6"/>
          <p:cNvSpPr>
            <a:spLocks noGrp="1"/>
          </p:cNvSpPr>
          <p:nvPr>
            <p:ph type="sldNum" sz="quarter" idx="16"/>
          </p:nvPr>
        </p:nvSpPr>
        <p:spPr>
          <a:xfrm>
            <a:off x="8044950" y="6441900"/>
            <a:ext cx="795192" cy="273050"/>
          </a:xfrm>
        </p:spPr>
        <p:txBody>
          <a:bodyPr/>
          <a:lstStyle/>
          <a:p>
            <a:fld id="{03F1EFBE-6FC5-4E3B-A532-A391AE8323A1}" type="slidenum">
              <a:rPr lang="en-GB" smtClean="0"/>
              <a:pPr/>
              <a:t>‹#›</a:t>
            </a:fld>
            <a:endParaRPr lang="en-GB" dirty="0"/>
          </a:p>
        </p:txBody>
      </p:sp>
      <p:sp>
        <p:nvSpPr>
          <p:cNvPr id="11" name="TextBox 10"/>
          <p:cNvSpPr txBox="1"/>
          <p:nvPr userDrawn="1"/>
        </p:nvSpPr>
        <p:spPr>
          <a:xfrm>
            <a:off x="347472" y="6483807"/>
            <a:ext cx="2112000" cy="215444"/>
          </a:xfrm>
          <a:prstGeom prst="rect">
            <a:avLst/>
          </a:prstGeom>
          <a:noFill/>
        </p:spPr>
        <p:txBody>
          <a:bodyPr wrap="square" rtlCol="0">
            <a:spAutoFit/>
          </a:bodyPr>
          <a:lstStyle/>
          <a:p>
            <a:r>
              <a:rPr lang="en-US" sz="800" b="1" dirty="0" smtClean="0"/>
              <a:t>Eversheds Sutherland</a:t>
            </a:r>
            <a:endParaRPr lang="en-US" sz="800" b="0" dirty="0"/>
          </a:p>
        </p:txBody>
      </p:sp>
      <p:sp>
        <p:nvSpPr>
          <p:cNvPr id="8" name="TextBox 7"/>
          <p:cNvSpPr txBox="1"/>
          <p:nvPr userDrawn="1"/>
        </p:nvSpPr>
        <p:spPr>
          <a:xfrm>
            <a:off x="3635895" y="6511856"/>
            <a:ext cx="2113851" cy="184666"/>
          </a:xfrm>
          <a:prstGeom prst="rect">
            <a:avLst/>
          </a:prstGeom>
          <a:noFill/>
        </p:spPr>
        <p:txBody>
          <a:bodyPr vert="horz" wrap="square" rtlCol="0">
            <a:spAutoFit/>
          </a:bodyPr>
          <a:lstStyle/>
          <a:p>
            <a:endParaRPr lang="en-US" sz="600" b="0" i="1" dirty="0">
              <a:solidFill>
                <a:srgbClr val="000000"/>
              </a:solidFill>
              <a:latin typeface="Verdana"/>
            </a:endParaRPr>
          </a:p>
        </p:txBody>
      </p:sp>
    </p:spTree>
    <p:custDataLst>
      <p:tags r:id="rId1"/>
    </p:custDataLst>
    <p:extLst>
      <p:ext uri="{BB962C8B-B14F-4D97-AF65-F5344CB8AC3E}">
        <p14:creationId xmlns:p14="http://schemas.microsoft.com/office/powerpoint/2010/main" val="117335537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Questions slide">
    <p:spTree>
      <p:nvGrpSpPr>
        <p:cNvPr id="1" name=""/>
        <p:cNvGrpSpPr/>
        <p:nvPr/>
      </p:nvGrpSpPr>
      <p:grpSpPr>
        <a:xfrm>
          <a:off x="0" y="0"/>
          <a:ext cx="0" cy="0"/>
          <a:chOff x="0" y="0"/>
          <a:chExt cx="0" cy="0"/>
        </a:xfrm>
      </p:grpSpPr>
      <p:sp>
        <p:nvSpPr>
          <p:cNvPr id="7" name="Sub-heading"/>
          <p:cNvSpPr>
            <a:spLocks noGrp="1"/>
          </p:cNvSpPr>
          <p:nvPr>
            <p:ph type="body" sz="quarter" idx="10" hasCustomPrompt="1"/>
          </p:nvPr>
        </p:nvSpPr>
        <p:spPr>
          <a:xfrm>
            <a:off x="431800" y="738188"/>
            <a:ext cx="8280400" cy="377825"/>
          </a:xfrm>
        </p:spPr>
        <p:txBody>
          <a:bodyPr/>
          <a:lstStyle>
            <a:lvl1pPr marL="0" indent="0">
              <a:buNone/>
              <a:defRPr sz="1900" baseline="0"/>
            </a:lvl1pPr>
          </a:lstStyle>
          <a:p>
            <a:pPr lvl="0"/>
            <a:r>
              <a:rPr lang="en-GB" noProof="0" dirty="0" smtClean="0"/>
              <a:t>Click to add sub-heading</a:t>
            </a:r>
            <a:endParaRPr lang="en-GB" noProof="0" dirty="0"/>
          </a:p>
        </p:txBody>
      </p:sp>
      <p:sp>
        <p:nvSpPr>
          <p:cNvPr id="2" name="Heading"/>
          <p:cNvSpPr>
            <a:spLocks noGrp="1"/>
          </p:cNvSpPr>
          <p:nvPr>
            <p:ph type="title" hasCustomPrompt="1"/>
          </p:nvPr>
        </p:nvSpPr>
        <p:spPr>
          <a:xfrm>
            <a:off x="431800" y="404813"/>
            <a:ext cx="8280400" cy="333741"/>
          </a:xfrm>
        </p:spPr>
        <p:txBody>
          <a:bodyPr anchor="t" anchorCtr="0">
            <a:noAutofit/>
          </a:bodyPr>
          <a:lstStyle>
            <a:lvl1pPr>
              <a:defRPr sz="2100" baseline="0"/>
            </a:lvl1pPr>
          </a:lstStyle>
          <a:p>
            <a:r>
              <a:rPr lang="en-GB" noProof="0" dirty="0" smtClean="0"/>
              <a:t>Questions?</a:t>
            </a:r>
            <a:endParaRPr lang="en-GB" noProof="0" dirty="0"/>
          </a:p>
        </p:txBody>
      </p:sp>
      <p:sp>
        <p:nvSpPr>
          <p:cNvPr id="16" name="Slide Number Placeholder 6"/>
          <p:cNvSpPr>
            <a:spLocks noGrp="1"/>
          </p:cNvSpPr>
          <p:nvPr>
            <p:ph type="sldNum" sz="quarter" idx="15"/>
          </p:nvPr>
        </p:nvSpPr>
        <p:spPr>
          <a:xfrm>
            <a:off x="8044950" y="6441900"/>
            <a:ext cx="795192" cy="273050"/>
          </a:xfrm>
        </p:spPr>
        <p:txBody>
          <a:bodyPr/>
          <a:lstStyle/>
          <a:p>
            <a:fld id="{03F1EFBE-6FC5-4E3B-A532-A391AE8323A1}" type="slidenum">
              <a:rPr lang="en-GB" smtClean="0"/>
              <a:pPr/>
              <a:t>‹#›</a:t>
            </a:fld>
            <a:endParaRPr lang="en-GB"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68630" y="1260000"/>
            <a:ext cx="3406740" cy="4818888"/>
          </a:xfrm>
          <a:prstGeom prst="rect">
            <a:avLst/>
          </a:prstGeom>
        </p:spPr>
      </p:pic>
      <p:sp>
        <p:nvSpPr>
          <p:cNvPr id="9" name="TextBox 8"/>
          <p:cNvSpPr txBox="1"/>
          <p:nvPr userDrawn="1"/>
        </p:nvSpPr>
        <p:spPr>
          <a:xfrm>
            <a:off x="347472" y="6483807"/>
            <a:ext cx="2112000" cy="215444"/>
          </a:xfrm>
          <a:prstGeom prst="rect">
            <a:avLst/>
          </a:prstGeom>
          <a:noFill/>
        </p:spPr>
        <p:txBody>
          <a:bodyPr wrap="square" rtlCol="0">
            <a:spAutoFit/>
          </a:bodyPr>
          <a:lstStyle/>
          <a:p>
            <a:r>
              <a:rPr lang="en-US" sz="800" b="1" dirty="0" smtClean="0"/>
              <a:t>Eversheds Sutherland</a:t>
            </a:r>
            <a:endParaRPr lang="en-US" sz="800" b="0" dirty="0"/>
          </a:p>
        </p:txBody>
      </p:sp>
      <p:sp>
        <p:nvSpPr>
          <p:cNvPr id="8" name="TextBox 7"/>
          <p:cNvSpPr txBox="1"/>
          <p:nvPr userDrawn="1"/>
        </p:nvSpPr>
        <p:spPr>
          <a:xfrm>
            <a:off x="3635895" y="6511856"/>
            <a:ext cx="2113851" cy="184666"/>
          </a:xfrm>
          <a:prstGeom prst="rect">
            <a:avLst/>
          </a:prstGeom>
          <a:noFill/>
        </p:spPr>
        <p:txBody>
          <a:bodyPr vert="horz" wrap="square" rtlCol="0">
            <a:noAutofit/>
          </a:bodyPr>
          <a:lstStyle/>
          <a:p>
            <a:endParaRPr lang="en-US" sz="600" b="0" i="1" dirty="0">
              <a:solidFill>
                <a:srgbClr val="000000"/>
              </a:solidFill>
              <a:latin typeface="Verdana"/>
            </a:endParaRPr>
          </a:p>
        </p:txBody>
      </p:sp>
    </p:spTree>
    <p:extLst>
      <p:ext uri="{BB962C8B-B14F-4D97-AF65-F5344CB8AC3E}">
        <p14:creationId xmlns:p14="http://schemas.microsoft.com/office/powerpoint/2010/main" val="422288462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Large text slide and image">
    <p:spTree>
      <p:nvGrpSpPr>
        <p:cNvPr id="1" name=""/>
        <p:cNvGrpSpPr/>
        <p:nvPr/>
      </p:nvGrpSpPr>
      <p:grpSpPr>
        <a:xfrm>
          <a:off x="0" y="0"/>
          <a:ext cx="0" cy="0"/>
          <a:chOff x="0" y="0"/>
          <a:chExt cx="0" cy="0"/>
        </a:xfrm>
      </p:grpSpPr>
      <p:sp>
        <p:nvSpPr>
          <p:cNvPr id="3" name="Main content placeholder"/>
          <p:cNvSpPr>
            <a:spLocks noGrp="1"/>
          </p:cNvSpPr>
          <p:nvPr>
            <p:ph idx="1" hasCustomPrompt="1"/>
          </p:nvPr>
        </p:nvSpPr>
        <p:spPr>
          <a:xfrm>
            <a:off x="431799" y="2514600"/>
            <a:ext cx="5170715" cy="3794760"/>
          </a:xfrm>
        </p:spPr>
        <p:txBody>
          <a:bodyPr>
            <a:noAutofit/>
          </a:bodyPr>
          <a:lstStyle>
            <a:lvl1pPr marL="360000" indent="-360000">
              <a:buClr>
                <a:schemeClr val="accent1"/>
              </a:buClr>
              <a:buFont typeface="Verdana" panose="020B0604030504040204" pitchFamily="34" charset="0"/>
              <a:buChar char="−"/>
              <a:defRPr/>
            </a:lvl1pPr>
            <a:lvl2pPr>
              <a:buClr>
                <a:schemeClr val="accent1"/>
              </a:buClr>
              <a:defRPr baseline="0"/>
            </a:lvl2pPr>
            <a:lvl3pPr>
              <a:defRPr/>
            </a:lvl3pPr>
            <a:lvl4pPr>
              <a:defRPr/>
            </a:lvl4pPr>
            <a:lvl5pPr marL="1371600" indent="0">
              <a:buNone/>
              <a:defRPr/>
            </a:lvl5pPr>
          </a:lstStyle>
          <a:p>
            <a:pPr lvl="0"/>
            <a:r>
              <a:rPr lang="en-GB" noProof="0" dirty="0" smtClean="0"/>
              <a:t>Click to bullet point here</a:t>
            </a:r>
          </a:p>
          <a:p>
            <a:pPr lvl="1"/>
            <a:r>
              <a:rPr lang="en-GB" noProof="0" dirty="0" smtClean="0"/>
              <a:t>Click to add sub-item here</a:t>
            </a:r>
          </a:p>
          <a:p>
            <a:pPr lvl="3"/>
            <a:endParaRPr lang="en-GB" noProof="0" dirty="0" smtClean="0"/>
          </a:p>
        </p:txBody>
      </p:sp>
      <p:sp>
        <p:nvSpPr>
          <p:cNvPr id="9" name="Intro line"/>
          <p:cNvSpPr>
            <a:spLocks noGrp="1"/>
          </p:cNvSpPr>
          <p:nvPr>
            <p:ph type="body" sz="quarter" idx="11" hasCustomPrompt="1"/>
          </p:nvPr>
        </p:nvSpPr>
        <p:spPr>
          <a:xfrm>
            <a:off x="429768" y="2097088"/>
            <a:ext cx="5170715" cy="417512"/>
          </a:xfrm>
        </p:spPr>
        <p:txBody>
          <a:bodyPr>
            <a:noAutofit/>
          </a:bodyPr>
          <a:lstStyle>
            <a:lvl1pPr marL="0" indent="0">
              <a:buNone/>
              <a:defRPr/>
            </a:lvl1pPr>
          </a:lstStyle>
          <a:p>
            <a:pPr lvl="0"/>
            <a:r>
              <a:rPr lang="en-GB" noProof="0" dirty="0" smtClean="0"/>
              <a:t>Click to add Intro item here</a:t>
            </a:r>
          </a:p>
        </p:txBody>
      </p:sp>
      <p:sp>
        <p:nvSpPr>
          <p:cNvPr id="7" name="Sub-heading"/>
          <p:cNvSpPr>
            <a:spLocks noGrp="1"/>
          </p:cNvSpPr>
          <p:nvPr>
            <p:ph type="body" sz="quarter" idx="10" hasCustomPrompt="1"/>
          </p:nvPr>
        </p:nvSpPr>
        <p:spPr>
          <a:xfrm>
            <a:off x="431800" y="738188"/>
            <a:ext cx="8280400" cy="377825"/>
          </a:xfrm>
        </p:spPr>
        <p:txBody>
          <a:bodyPr>
            <a:noAutofit/>
          </a:bodyPr>
          <a:lstStyle>
            <a:lvl1pPr marL="0" indent="0">
              <a:buNone/>
              <a:defRPr sz="1900" baseline="0"/>
            </a:lvl1pPr>
          </a:lstStyle>
          <a:p>
            <a:pPr lvl="0"/>
            <a:r>
              <a:rPr lang="en-GB" noProof="0" dirty="0" smtClean="0"/>
              <a:t>Click to add sub-heading</a:t>
            </a:r>
            <a:endParaRPr lang="en-GB" noProof="0" dirty="0"/>
          </a:p>
        </p:txBody>
      </p:sp>
      <p:sp>
        <p:nvSpPr>
          <p:cNvPr id="2" name="Heading"/>
          <p:cNvSpPr>
            <a:spLocks noGrp="1"/>
          </p:cNvSpPr>
          <p:nvPr>
            <p:ph type="title" hasCustomPrompt="1"/>
          </p:nvPr>
        </p:nvSpPr>
        <p:spPr>
          <a:xfrm>
            <a:off x="431800" y="404813"/>
            <a:ext cx="8280400" cy="333741"/>
          </a:xfrm>
        </p:spPr>
        <p:txBody>
          <a:bodyPr anchor="t">
            <a:noAutofit/>
          </a:bodyPr>
          <a:lstStyle>
            <a:lvl1pPr>
              <a:defRPr sz="2100" baseline="0"/>
            </a:lvl1pPr>
          </a:lstStyle>
          <a:p>
            <a:r>
              <a:rPr lang="en-GB" noProof="0" dirty="0" smtClean="0"/>
              <a:t>Click to add Heading</a:t>
            </a:r>
            <a:endParaRPr lang="en-GB" noProof="0" dirty="0"/>
          </a:p>
        </p:txBody>
      </p:sp>
      <p:sp>
        <p:nvSpPr>
          <p:cNvPr id="6" name="Picture Placeholder 5"/>
          <p:cNvSpPr>
            <a:spLocks noGrp="1"/>
          </p:cNvSpPr>
          <p:nvPr>
            <p:ph type="pic" sz="quarter" idx="12" hasCustomPrompt="1"/>
          </p:nvPr>
        </p:nvSpPr>
        <p:spPr>
          <a:xfrm>
            <a:off x="5651500" y="2097087"/>
            <a:ext cx="3060700" cy="4206240"/>
          </a:xfrm>
        </p:spPr>
        <p:txBody>
          <a:bodyPr anchor="ctr"/>
          <a:lstStyle>
            <a:lvl1pPr marL="0" indent="0" algn="ctr">
              <a:buNone/>
              <a:defRPr/>
            </a:lvl1pPr>
          </a:lstStyle>
          <a:p>
            <a:r>
              <a:rPr lang="en-GB" noProof="0" dirty="0" smtClean="0"/>
              <a:t>Please add a primary image from the Brand Library</a:t>
            </a:r>
            <a:endParaRPr lang="en-GB" noProof="0" dirty="0"/>
          </a:p>
        </p:txBody>
      </p:sp>
      <p:sp>
        <p:nvSpPr>
          <p:cNvPr id="16" name="Slide Number Placeholder 6"/>
          <p:cNvSpPr>
            <a:spLocks noGrp="1"/>
          </p:cNvSpPr>
          <p:nvPr>
            <p:ph type="sldNum" sz="quarter" idx="15"/>
          </p:nvPr>
        </p:nvSpPr>
        <p:spPr>
          <a:xfrm>
            <a:off x="8044950" y="6441900"/>
            <a:ext cx="795192" cy="273050"/>
          </a:xfrm>
        </p:spPr>
        <p:txBody>
          <a:bodyPr/>
          <a:lstStyle/>
          <a:p>
            <a:fld id="{03F1EFBE-6FC5-4E3B-A532-A391AE8323A1}" type="slidenum">
              <a:rPr lang="en-GB" smtClean="0"/>
              <a:pPr/>
              <a:t>‹#›</a:t>
            </a:fld>
            <a:endParaRPr lang="en-GB" dirty="0"/>
          </a:p>
        </p:txBody>
      </p:sp>
      <p:sp>
        <p:nvSpPr>
          <p:cNvPr id="17" name="TextBox 16"/>
          <p:cNvSpPr txBox="1"/>
          <p:nvPr userDrawn="1"/>
        </p:nvSpPr>
        <p:spPr>
          <a:xfrm>
            <a:off x="347694" y="6483807"/>
            <a:ext cx="2112264" cy="215444"/>
          </a:xfrm>
          <a:prstGeom prst="rect">
            <a:avLst/>
          </a:prstGeom>
          <a:noFill/>
        </p:spPr>
        <p:txBody>
          <a:bodyPr wrap="square" rtlCol="0">
            <a:noAutofit/>
          </a:bodyPr>
          <a:lstStyle/>
          <a:p>
            <a:r>
              <a:rPr lang="en-US" sz="800" b="1" dirty="0" smtClean="0"/>
              <a:t>Eversheds Sutherland</a:t>
            </a:r>
            <a:endParaRPr lang="en-US" sz="800" b="0" dirty="0"/>
          </a:p>
        </p:txBody>
      </p:sp>
      <p:sp>
        <p:nvSpPr>
          <p:cNvPr id="11" name="TextBox 10"/>
          <p:cNvSpPr txBox="1"/>
          <p:nvPr userDrawn="1"/>
        </p:nvSpPr>
        <p:spPr>
          <a:xfrm>
            <a:off x="3635895" y="6511856"/>
            <a:ext cx="2113851" cy="184666"/>
          </a:xfrm>
          <a:prstGeom prst="rect">
            <a:avLst/>
          </a:prstGeom>
          <a:noFill/>
        </p:spPr>
        <p:txBody>
          <a:bodyPr vert="horz" wrap="square" rtlCol="0">
            <a:noAutofit/>
          </a:bodyPr>
          <a:lstStyle/>
          <a:p>
            <a:endParaRPr lang="en-US" sz="600" b="0" i="1" dirty="0">
              <a:solidFill>
                <a:srgbClr val="000000"/>
              </a:solidFill>
              <a:latin typeface="Verdana"/>
            </a:endParaRPr>
          </a:p>
        </p:txBody>
      </p:sp>
    </p:spTree>
    <p:extLst>
      <p:ext uri="{BB962C8B-B14F-4D97-AF65-F5344CB8AC3E}">
        <p14:creationId xmlns:p14="http://schemas.microsoft.com/office/powerpoint/2010/main" val="814704389"/>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mall text slide">
    <p:spTree>
      <p:nvGrpSpPr>
        <p:cNvPr id="1" name=""/>
        <p:cNvGrpSpPr/>
        <p:nvPr/>
      </p:nvGrpSpPr>
      <p:grpSpPr>
        <a:xfrm>
          <a:off x="0" y="0"/>
          <a:ext cx="0" cy="0"/>
          <a:chOff x="0" y="0"/>
          <a:chExt cx="0" cy="0"/>
        </a:xfrm>
      </p:grpSpPr>
      <p:sp>
        <p:nvSpPr>
          <p:cNvPr id="7" name="Sub-heading"/>
          <p:cNvSpPr>
            <a:spLocks noGrp="1"/>
          </p:cNvSpPr>
          <p:nvPr>
            <p:ph type="body" sz="quarter" idx="10" hasCustomPrompt="1"/>
          </p:nvPr>
        </p:nvSpPr>
        <p:spPr>
          <a:xfrm>
            <a:off x="431800" y="738188"/>
            <a:ext cx="8280400" cy="377825"/>
          </a:xfrm>
        </p:spPr>
        <p:txBody>
          <a:bodyPr>
            <a:noAutofit/>
          </a:bodyPr>
          <a:lstStyle>
            <a:lvl1pPr marL="0" indent="0">
              <a:buNone/>
              <a:defRPr sz="1900" baseline="0"/>
            </a:lvl1pPr>
          </a:lstStyle>
          <a:p>
            <a:pPr lvl="0"/>
            <a:r>
              <a:rPr lang="en-GB" noProof="0" dirty="0" smtClean="0"/>
              <a:t>Click to add sub-heading</a:t>
            </a:r>
            <a:endParaRPr lang="en-GB" noProof="0" dirty="0"/>
          </a:p>
        </p:txBody>
      </p:sp>
      <p:sp>
        <p:nvSpPr>
          <p:cNvPr id="2" name="Heading"/>
          <p:cNvSpPr>
            <a:spLocks noGrp="1"/>
          </p:cNvSpPr>
          <p:nvPr>
            <p:ph type="title" hasCustomPrompt="1"/>
          </p:nvPr>
        </p:nvSpPr>
        <p:spPr>
          <a:xfrm>
            <a:off x="431800" y="404813"/>
            <a:ext cx="8280400" cy="333741"/>
          </a:xfrm>
        </p:spPr>
        <p:txBody>
          <a:bodyPr anchor="t">
            <a:noAutofit/>
          </a:bodyPr>
          <a:lstStyle>
            <a:lvl1pPr>
              <a:defRPr sz="2100" baseline="0"/>
            </a:lvl1pPr>
          </a:lstStyle>
          <a:p>
            <a:r>
              <a:rPr lang="en-GB" noProof="0" dirty="0" smtClean="0"/>
              <a:t>Click to add Heading</a:t>
            </a:r>
            <a:endParaRPr lang="en-GB" noProof="0" dirty="0"/>
          </a:p>
        </p:txBody>
      </p:sp>
      <p:sp>
        <p:nvSpPr>
          <p:cNvPr id="8" name="Content Placeholder 7"/>
          <p:cNvSpPr>
            <a:spLocks noGrp="1"/>
          </p:cNvSpPr>
          <p:nvPr>
            <p:ph sz="quarter" idx="16"/>
          </p:nvPr>
        </p:nvSpPr>
        <p:spPr>
          <a:xfrm>
            <a:off x="431800" y="1520824"/>
            <a:ext cx="3978275" cy="4818888"/>
          </a:xfrm>
        </p:spPr>
        <p:txBody>
          <a:bodyPr>
            <a:noAutofit/>
          </a:bodyPr>
          <a:lstStyle>
            <a:lvl1pPr>
              <a:buClr>
                <a:schemeClr val="accent1"/>
              </a:buClr>
              <a:defRPr sz="1200"/>
            </a:lvl1pPr>
            <a:lvl2pPr>
              <a:buClr>
                <a:schemeClr val="accent1"/>
              </a:buClr>
              <a:defRPr sz="1200"/>
            </a:lvl2pPr>
            <a:lvl3pPr>
              <a:buClr>
                <a:schemeClr val="accent1"/>
              </a:buClr>
              <a:defRPr sz="1200"/>
            </a:lvl3pPr>
            <a:lvl4pPr>
              <a:buClr>
                <a:schemeClr val="accent1"/>
              </a:buClr>
              <a:defRPr sz="1200"/>
            </a:lvl4pPr>
            <a:lvl5pPr>
              <a:buClr>
                <a:schemeClr val="accent1"/>
              </a:buClr>
              <a:defRPr sz="12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5" name="Content Placeholder 7"/>
          <p:cNvSpPr>
            <a:spLocks noGrp="1"/>
          </p:cNvSpPr>
          <p:nvPr>
            <p:ph sz="quarter" idx="17"/>
          </p:nvPr>
        </p:nvSpPr>
        <p:spPr>
          <a:xfrm>
            <a:off x="4733925" y="1520824"/>
            <a:ext cx="3978275" cy="4818888"/>
          </a:xfrm>
        </p:spPr>
        <p:txBody>
          <a:bodyPr>
            <a:normAutofit/>
          </a:bodyPr>
          <a:lstStyle>
            <a:lvl1pPr>
              <a:buClr>
                <a:schemeClr val="accent1"/>
              </a:buClr>
              <a:defRPr lang="en-US" sz="1200" kern="1200" dirty="0" smtClean="0">
                <a:solidFill>
                  <a:schemeClr val="tx1"/>
                </a:solidFill>
                <a:latin typeface="+mn-lt"/>
                <a:ea typeface="+mn-ea"/>
                <a:cs typeface="+mn-cs"/>
              </a:defRPr>
            </a:lvl1pPr>
            <a:lvl2pPr>
              <a:buClr>
                <a:schemeClr val="accent1"/>
              </a:buClr>
              <a:defRPr lang="en-US" sz="1200" kern="1200" dirty="0" smtClean="0">
                <a:solidFill>
                  <a:schemeClr val="tx1"/>
                </a:solidFill>
                <a:latin typeface="+mn-lt"/>
                <a:ea typeface="+mn-ea"/>
                <a:cs typeface="+mn-cs"/>
              </a:defRPr>
            </a:lvl2pPr>
            <a:lvl3pPr marL="857250" indent="-171450">
              <a:buClr>
                <a:schemeClr val="accent1"/>
              </a:buClr>
              <a:defRPr lang="en-US" sz="1200" kern="1200" dirty="0" smtClean="0">
                <a:solidFill>
                  <a:schemeClr val="tx1"/>
                </a:solidFill>
                <a:latin typeface="+mn-lt"/>
                <a:ea typeface="+mn-ea"/>
                <a:cs typeface="+mn-cs"/>
              </a:defRPr>
            </a:lvl3pPr>
            <a:lvl4pPr marL="1200150" indent="-171450">
              <a:buClr>
                <a:schemeClr val="accent1"/>
              </a:buClr>
              <a:defRPr lang="en-US" sz="1200" kern="1200" dirty="0" smtClean="0">
                <a:solidFill>
                  <a:schemeClr val="tx1"/>
                </a:solidFill>
                <a:latin typeface="+mn-lt"/>
                <a:ea typeface="+mn-ea"/>
                <a:cs typeface="+mn-cs"/>
              </a:defRPr>
            </a:lvl4pPr>
            <a:lvl5pPr marL="1543050" indent="-171450">
              <a:buClr>
                <a:schemeClr val="accent1"/>
              </a:buClr>
              <a:defRPr lang="en-GB" sz="1200" kern="1200" dirty="0">
                <a:solidFill>
                  <a:schemeClr val="tx1"/>
                </a:solidFill>
                <a:latin typeface="+mn-lt"/>
                <a:ea typeface="+mn-ea"/>
                <a:cs typeface="+mn-cs"/>
              </a:defRPr>
            </a:lvl5pPr>
            <a:lvl6pPr marL="1714500" indent="0">
              <a:buNone/>
              <a:defRPr/>
            </a:lvl6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4" name="Slide Number Placeholder 6"/>
          <p:cNvSpPr>
            <a:spLocks noGrp="1"/>
          </p:cNvSpPr>
          <p:nvPr>
            <p:ph type="sldNum" sz="quarter" idx="15"/>
          </p:nvPr>
        </p:nvSpPr>
        <p:spPr>
          <a:xfrm>
            <a:off x="8044950" y="6441900"/>
            <a:ext cx="795192" cy="273050"/>
          </a:xfrm>
        </p:spPr>
        <p:txBody>
          <a:bodyPr/>
          <a:lstStyle/>
          <a:p>
            <a:fld id="{03F1EFBE-6FC5-4E3B-A532-A391AE8323A1}" type="slidenum">
              <a:rPr lang="en-GB" smtClean="0"/>
              <a:pPr/>
              <a:t>‹#›</a:t>
            </a:fld>
            <a:endParaRPr lang="en-GB" dirty="0"/>
          </a:p>
        </p:txBody>
      </p:sp>
      <p:sp>
        <p:nvSpPr>
          <p:cNvPr id="17" name="TextBox 16"/>
          <p:cNvSpPr txBox="1"/>
          <p:nvPr userDrawn="1"/>
        </p:nvSpPr>
        <p:spPr>
          <a:xfrm>
            <a:off x="347472" y="6483807"/>
            <a:ext cx="2112264" cy="215444"/>
          </a:xfrm>
          <a:prstGeom prst="rect">
            <a:avLst/>
          </a:prstGeom>
          <a:noFill/>
        </p:spPr>
        <p:txBody>
          <a:bodyPr wrap="square" rtlCol="0">
            <a:noAutofit/>
          </a:bodyPr>
          <a:lstStyle/>
          <a:p>
            <a:r>
              <a:rPr lang="en-US" sz="800" b="1" dirty="0" smtClean="0"/>
              <a:t>Eversheds Sutherland</a:t>
            </a:r>
            <a:endParaRPr lang="en-US" sz="800" b="0" dirty="0"/>
          </a:p>
        </p:txBody>
      </p:sp>
      <p:sp>
        <p:nvSpPr>
          <p:cNvPr id="10" name="TextBox 9"/>
          <p:cNvSpPr txBox="1"/>
          <p:nvPr userDrawn="1"/>
        </p:nvSpPr>
        <p:spPr>
          <a:xfrm>
            <a:off x="3635895" y="6511856"/>
            <a:ext cx="2113851" cy="184666"/>
          </a:xfrm>
          <a:prstGeom prst="rect">
            <a:avLst/>
          </a:prstGeom>
          <a:noFill/>
        </p:spPr>
        <p:txBody>
          <a:bodyPr vert="horz" wrap="square" rtlCol="0">
            <a:noAutofit/>
          </a:bodyPr>
          <a:lstStyle/>
          <a:p>
            <a:endParaRPr lang="en-US" sz="600" b="0" i="1" dirty="0">
              <a:solidFill>
                <a:srgbClr val="000000"/>
              </a:solidFill>
              <a:latin typeface="Verdana"/>
            </a:endParaRPr>
          </a:p>
        </p:txBody>
      </p:sp>
    </p:spTree>
    <p:extLst>
      <p:ext uri="{BB962C8B-B14F-4D97-AF65-F5344CB8AC3E}">
        <p14:creationId xmlns:p14="http://schemas.microsoft.com/office/powerpoint/2010/main" val="2650738840"/>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0" orient="horz" pos="709" userDrawn="1">
          <p15:clr>
            <a:srgbClr val="FBAE40"/>
          </p15:clr>
        </p15:guide>
        <p15:guide id="1" orient="horz" pos="958"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Small text slide with image">
    <p:spTree>
      <p:nvGrpSpPr>
        <p:cNvPr id="1" name=""/>
        <p:cNvGrpSpPr/>
        <p:nvPr/>
      </p:nvGrpSpPr>
      <p:grpSpPr>
        <a:xfrm>
          <a:off x="0" y="0"/>
          <a:ext cx="0" cy="0"/>
          <a:chOff x="0" y="0"/>
          <a:chExt cx="0" cy="0"/>
        </a:xfrm>
      </p:grpSpPr>
      <p:sp>
        <p:nvSpPr>
          <p:cNvPr id="7" name="Sub-heading"/>
          <p:cNvSpPr>
            <a:spLocks noGrp="1"/>
          </p:cNvSpPr>
          <p:nvPr>
            <p:ph type="body" sz="quarter" idx="10" hasCustomPrompt="1"/>
          </p:nvPr>
        </p:nvSpPr>
        <p:spPr>
          <a:xfrm>
            <a:off x="431800" y="738188"/>
            <a:ext cx="8280400" cy="377825"/>
          </a:xfrm>
        </p:spPr>
        <p:txBody>
          <a:bodyPr>
            <a:noAutofit/>
          </a:bodyPr>
          <a:lstStyle>
            <a:lvl1pPr marL="0" indent="0">
              <a:buNone/>
              <a:defRPr sz="1900" baseline="0"/>
            </a:lvl1pPr>
          </a:lstStyle>
          <a:p>
            <a:pPr lvl="0"/>
            <a:r>
              <a:rPr lang="en-US" dirty="0" smtClean="0"/>
              <a:t>Click to add sub-heading</a:t>
            </a:r>
            <a:endParaRPr lang="en-US" dirty="0"/>
          </a:p>
        </p:txBody>
      </p:sp>
      <p:sp>
        <p:nvSpPr>
          <p:cNvPr id="2" name="Heading"/>
          <p:cNvSpPr>
            <a:spLocks noGrp="1"/>
          </p:cNvSpPr>
          <p:nvPr>
            <p:ph type="title" hasCustomPrompt="1"/>
          </p:nvPr>
        </p:nvSpPr>
        <p:spPr>
          <a:xfrm>
            <a:off x="431800" y="404813"/>
            <a:ext cx="8280400" cy="333741"/>
          </a:xfrm>
        </p:spPr>
        <p:txBody>
          <a:bodyPr anchor="t">
            <a:noAutofit/>
          </a:bodyPr>
          <a:lstStyle>
            <a:lvl1pPr>
              <a:defRPr sz="2100" baseline="0"/>
            </a:lvl1pPr>
          </a:lstStyle>
          <a:p>
            <a:r>
              <a:rPr lang="en-US" dirty="0" smtClean="0"/>
              <a:t>Click to add Heading</a:t>
            </a:r>
            <a:endParaRPr lang="en-US" dirty="0"/>
          </a:p>
        </p:txBody>
      </p:sp>
      <p:sp>
        <p:nvSpPr>
          <p:cNvPr id="5" name="Picture Placeholder 4"/>
          <p:cNvSpPr>
            <a:spLocks noGrp="1"/>
          </p:cNvSpPr>
          <p:nvPr>
            <p:ph type="pic" sz="quarter" idx="11" hasCustomPrompt="1"/>
          </p:nvPr>
        </p:nvSpPr>
        <p:spPr>
          <a:xfrm>
            <a:off x="4608513" y="1520824"/>
            <a:ext cx="4103687" cy="4818888"/>
          </a:xfrm>
        </p:spPr>
        <p:txBody>
          <a:bodyPr anchor="ctr">
            <a:noAutofit/>
          </a:bodyPr>
          <a:lstStyle>
            <a:lvl1pPr marL="0" indent="0" algn="ctr">
              <a:buNone/>
              <a:defRPr/>
            </a:lvl1pPr>
          </a:lstStyle>
          <a:p>
            <a:r>
              <a:rPr lang="en-GB" noProof="0" dirty="0" smtClean="0"/>
              <a:t>Please add a primary image from the Brand Library</a:t>
            </a:r>
            <a:endParaRPr lang="en-GB" noProof="0" dirty="0"/>
          </a:p>
        </p:txBody>
      </p:sp>
      <p:sp>
        <p:nvSpPr>
          <p:cNvPr id="12" name="Content Placeholder 7"/>
          <p:cNvSpPr>
            <a:spLocks noGrp="1"/>
          </p:cNvSpPr>
          <p:nvPr>
            <p:ph sz="quarter" idx="16"/>
          </p:nvPr>
        </p:nvSpPr>
        <p:spPr>
          <a:xfrm>
            <a:off x="431800" y="1520824"/>
            <a:ext cx="3978275" cy="4818888"/>
          </a:xfrm>
        </p:spPr>
        <p:txBody>
          <a:bodyPr>
            <a:noAutofit/>
          </a:bodyPr>
          <a:lstStyle>
            <a:lvl1pPr>
              <a:buClr>
                <a:schemeClr val="accent1"/>
              </a:buClr>
              <a:defRPr sz="1200"/>
            </a:lvl1pPr>
            <a:lvl2pPr>
              <a:buClr>
                <a:schemeClr val="accent1"/>
              </a:buClr>
              <a:defRPr sz="1200"/>
            </a:lvl2pPr>
            <a:lvl3pPr>
              <a:buClr>
                <a:schemeClr val="accent1"/>
              </a:buClr>
              <a:defRPr sz="1200"/>
            </a:lvl3pPr>
            <a:lvl4pPr>
              <a:buClr>
                <a:schemeClr val="accent1"/>
              </a:buClr>
              <a:defRPr sz="1200"/>
            </a:lvl4pPr>
            <a:lvl5pPr>
              <a:buClr>
                <a:schemeClr val="accent1"/>
              </a:buClr>
              <a:defRPr sz="12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7" name="Slide Number Placeholder 6"/>
          <p:cNvSpPr>
            <a:spLocks noGrp="1"/>
          </p:cNvSpPr>
          <p:nvPr>
            <p:ph type="sldNum" sz="quarter" idx="15"/>
          </p:nvPr>
        </p:nvSpPr>
        <p:spPr>
          <a:xfrm>
            <a:off x="8044950" y="6441900"/>
            <a:ext cx="795192" cy="273050"/>
          </a:xfrm>
        </p:spPr>
        <p:txBody>
          <a:bodyPr/>
          <a:lstStyle/>
          <a:p>
            <a:fld id="{03F1EFBE-6FC5-4E3B-A532-A391AE8323A1}" type="slidenum">
              <a:rPr lang="en-GB" smtClean="0"/>
              <a:pPr/>
              <a:t>‹#›</a:t>
            </a:fld>
            <a:endParaRPr lang="en-GB" dirty="0"/>
          </a:p>
        </p:txBody>
      </p:sp>
      <p:sp>
        <p:nvSpPr>
          <p:cNvPr id="18" name="TextBox 17"/>
          <p:cNvSpPr txBox="1"/>
          <p:nvPr userDrawn="1"/>
        </p:nvSpPr>
        <p:spPr>
          <a:xfrm>
            <a:off x="347694" y="6483807"/>
            <a:ext cx="2112264" cy="215444"/>
          </a:xfrm>
          <a:prstGeom prst="rect">
            <a:avLst/>
          </a:prstGeom>
          <a:noFill/>
        </p:spPr>
        <p:txBody>
          <a:bodyPr wrap="square" rtlCol="0">
            <a:noAutofit/>
          </a:bodyPr>
          <a:lstStyle/>
          <a:p>
            <a:r>
              <a:rPr lang="en-US" sz="800" b="1" dirty="0" smtClean="0"/>
              <a:t>Eversheds Sutherland</a:t>
            </a:r>
            <a:endParaRPr lang="en-US" sz="800" b="0" dirty="0"/>
          </a:p>
        </p:txBody>
      </p:sp>
      <p:sp>
        <p:nvSpPr>
          <p:cNvPr id="10" name="TextBox 9"/>
          <p:cNvSpPr txBox="1"/>
          <p:nvPr userDrawn="1"/>
        </p:nvSpPr>
        <p:spPr>
          <a:xfrm>
            <a:off x="3635895" y="6511856"/>
            <a:ext cx="2113851" cy="184666"/>
          </a:xfrm>
          <a:prstGeom prst="rect">
            <a:avLst/>
          </a:prstGeom>
          <a:noFill/>
        </p:spPr>
        <p:txBody>
          <a:bodyPr vert="horz" wrap="square" rtlCol="0">
            <a:noAutofit/>
          </a:bodyPr>
          <a:lstStyle/>
          <a:p>
            <a:endParaRPr lang="en-US" sz="600" b="0" i="1" dirty="0">
              <a:solidFill>
                <a:srgbClr val="000000"/>
              </a:solidFill>
              <a:latin typeface="Verdana"/>
            </a:endParaRPr>
          </a:p>
        </p:txBody>
      </p:sp>
    </p:spTree>
    <p:extLst>
      <p:ext uri="{BB962C8B-B14F-4D97-AF65-F5344CB8AC3E}">
        <p14:creationId xmlns:p14="http://schemas.microsoft.com/office/powerpoint/2010/main" val="123817104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709">
          <p15:clr>
            <a:srgbClr val="FBAE40"/>
          </p15:clr>
        </p15:guide>
        <p15:guide id="2" orient="horz" pos="958">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Large text slide with secondary image">
    <p:spTree>
      <p:nvGrpSpPr>
        <p:cNvPr id="1" name=""/>
        <p:cNvGrpSpPr/>
        <p:nvPr/>
      </p:nvGrpSpPr>
      <p:grpSpPr>
        <a:xfrm>
          <a:off x="0" y="0"/>
          <a:ext cx="0" cy="0"/>
          <a:chOff x="0" y="0"/>
          <a:chExt cx="0" cy="0"/>
        </a:xfrm>
      </p:grpSpPr>
      <p:sp>
        <p:nvSpPr>
          <p:cNvPr id="9" name="Intro line"/>
          <p:cNvSpPr>
            <a:spLocks noGrp="1"/>
          </p:cNvSpPr>
          <p:nvPr>
            <p:ph type="body" sz="quarter" idx="11" hasCustomPrompt="1"/>
          </p:nvPr>
        </p:nvSpPr>
        <p:spPr>
          <a:xfrm>
            <a:off x="429768" y="2097088"/>
            <a:ext cx="4142232" cy="417512"/>
          </a:xfrm>
        </p:spPr>
        <p:txBody>
          <a:bodyPr/>
          <a:lstStyle>
            <a:lvl1pPr marL="0" indent="0">
              <a:buNone/>
              <a:defRPr/>
            </a:lvl1pPr>
          </a:lstStyle>
          <a:p>
            <a:pPr lvl="0"/>
            <a:r>
              <a:rPr lang="en-US" dirty="0" smtClean="0"/>
              <a:t>Click to add Intro item here</a:t>
            </a:r>
          </a:p>
        </p:txBody>
      </p:sp>
      <p:sp>
        <p:nvSpPr>
          <p:cNvPr id="7" name="Sub-heading"/>
          <p:cNvSpPr>
            <a:spLocks noGrp="1"/>
          </p:cNvSpPr>
          <p:nvPr>
            <p:ph type="body" sz="quarter" idx="10" hasCustomPrompt="1"/>
          </p:nvPr>
        </p:nvSpPr>
        <p:spPr>
          <a:xfrm>
            <a:off x="431800" y="738188"/>
            <a:ext cx="4142232" cy="377825"/>
          </a:xfrm>
        </p:spPr>
        <p:txBody>
          <a:bodyPr>
            <a:noAutofit/>
          </a:bodyPr>
          <a:lstStyle>
            <a:lvl1pPr marL="0" indent="0">
              <a:buNone/>
              <a:defRPr sz="1900" baseline="0"/>
            </a:lvl1pPr>
          </a:lstStyle>
          <a:p>
            <a:pPr lvl="0"/>
            <a:r>
              <a:rPr lang="en-US" dirty="0" smtClean="0"/>
              <a:t>Click to add sub-heading</a:t>
            </a:r>
            <a:endParaRPr lang="en-US" dirty="0"/>
          </a:p>
        </p:txBody>
      </p:sp>
      <p:sp>
        <p:nvSpPr>
          <p:cNvPr id="2" name="Heading"/>
          <p:cNvSpPr>
            <a:spLocks noGrp="1"/>
          </p:cNvSpPr>
          <p:nvPr>
            <p:ph type="title" hasCustomPrompt="1"/>
          </p:nvPr>
        </p:nvSpPr>
        <p:spPr>
          <a:xfrm>
            <a:off x="431800" y="404813"/>
            <a:ext cx="4142232" cy="333741"/>
          </a:xfrm>
        </p:spPr>
        <p:txBody>
          <a:bodyPr anchor="t" anchorCtr="0">
            <a:noAutofit/>
          </a:bodyPr>
          <a:lstStyle>
            <a:lvl1pPr>
              <a:defRPr sz="2100" baseline="0"/>
            </a:lvl1pPr>
          </a:lstStyle>
          <a:p>
            <a:r>
              <a:rPr lang="en-US" dirty="0" smtClean="0"/>
              <a:t>Click to add Heading</a:t>
            </a:r>
            <a:endParaRPr lang="en-US" dirty="0"/>
          </a:p>
        </p:txBody>
      </p:sp>
      <p:sp>
        <p:nvSpPr>
          <p:cNvPr id="6" name="Picture Placeholder 5"/>
          <p:cNvSpPr>
            <a:spLocks noGrp="1"/>
          </p:cNvSpPr>
          <p:nvPr>
            <p:ph type="pic" sz="quarter" idx="12" hasCustomPrompt="1"/>
          </p:nvPr>
        </p:nvSpPr>
        <p:spPr>
          <a:xfrm>
            <a:off x="4608513" y="-7257"/>
            <a:ext cx="4535487" cy="6858000"/>
          </a:xfrm>
        </p:spPr>
        <p:txBody>
          <a:bodyPr anchor="ctr"/>
          <a:lstStyle>
            <a:lvl1pPr marL="0" indent="0" algn="ctr">
              <a:buNone/>
              <a:defRPr sz="1600" baseline="0"/>
            </a:lvl1pPr>
          </a:lstStyle>
          <a:p>
            <a:r>
              <a:rPr lang="en-US" dirty="0" smtClean="0"/>
              <a:t>Click to add secondary imagery here</a:t>
            </a:r>
          </a:p>
          <a:p>
            <a:r>
              <a:rPr lang="en-US" dirty="0" smtClean="0"/>
              <a:t>(Ensure image is up to the edge of the slide)</a:t>
            </a:r>
            <a:endParaRPr lang="en-US" dirty="0"/>
          </a:p>
        </p:txBody>
      </p:sp>
      <p:sp>
        <p:nvSpPr>
          <p:cNvPr id="13" name="Content Placeholder 7"/>
          <p:cNvSpPr>
            <a:spLocks noGrp="1"/>
          </p:cNvSpPr>
          <p:nvPr>
            <p:ph sz="quarter" idx="16"/>
          </p:nvPr>
        </p:nvSpPr>
        <p:spPr>
          <a:xfrm>
            <a:off x="429768" y="2514600"/>
            <a:ext cx="4142232" cy="3790950"/>
          </a:xfrm>
        </p:spPr>
        <p:txBody>
          <a:bodyPr>
            <a:normAutofit/>
          </a:bodyPr>
          <a:lstStyle>
            <a:lvl1pPr>
              <a:buClr>
                <a:schemeClr val="accent1"/>
              </a:buClr>
              <a:defRPr sz="2100"/>
            </a:lvl1pPr>
            <a:lvl2pPr>
              <a:buClr>
                <a:schemeClr val="accent1"/>
              </a:buClr>
              <a:defRPr sz="1800"/>
            </a:lvl2pPr>
            <a:lvl3pPr>
              <a:buClr>
                <a:schemeClr val="accent1"/>
              </a:buClr>
              <a:defRPr sz="1500"/>
            </a:lvl3pPr>
            <a:lvl4pPr>
              <a:buClr>
                <a:schemeClr val="accent1"/>
              </a:buClr>
              <a:defRPr sz="1350"/>
            </a:lvl4pPr>
            <a:lvl5pPr>
              <a:buClr>
                <a:schemeClr val="accent1"/>
              </a:buClr>
              <a:defRPr sz="135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7" name="Slide Number Placeholder 6"/>
          <p:cNvSpPr>
            <a:spLocks noGrp="1"/>
          </p:cNvSpPr>
          <p:nvPr>
            <p:ph type="sldNum" sz="quarter" idx="15"/>
          </p:nvPr>
        </p:nvSpPr>
        <p:spPr>
          <a:xfrm>
            <a:off x="8044950" y="6441900"/>
            <a:ext cx="795192" cy="273050"/>
          </a:xfrm>
        </p:spPr>
        <p:txBody>
          <a:bodyPr/>
          <a:lstStyle/>
          <a:p>
            <a:fld id="{03F1EFBE-6FC5-4E3B-A532-A391AE8323A1}" type="slidenum">
              <a:rPr lang="en-GB" smtClean="0"/>
              <a:pPr/>
              <a:t>‹#›</a:t>
            </a:fld>
            <a:endParaRPr lang="en-GB" dirty="0"/>
          </a:p>
        </p:txBody>
      </p:sp>
      <p:sp>
        <p:nvSpPr>
          <p:cNvPr id="18" name="TextBox 17"/>
          <p:cNvSpPr txBox="1"/>
          <p:nvPr userDrawn="1"/>
        </p:nvSpPr>
        <p:spPr>
          <a:xfrm>
            <a:off x="347694" y="6483807"/>
            <a:ext cx="2112264" cy="215444"/>
          </a:xfrm>
          <a:prstGeom prst="rect">
            <a:avLst/>
          </a:prstGeom>
          <a:noFill/>
        </p:spPr>
        <p:txBody>
          <a:bodyPr wrap="square" rtlCol="0">
            <a:noAutofit/>
          </a:bodyPr>
          <a:lstStyle/>
          <a:p>
            <a:r>
              <a:rPr lang="en-US" sz="800" b="1" dirty="0" smtClean="0"/>
              <a:t>Eversheds Sutherland</a:t>
            </a:r>
            <a:endParaRPr lang="en-US" sz="800" b="0" dirty="0"/>
          </a:p>
        </p:txBody>
      </p:sp>
      <p:sp>
        <p:nvSpPr>
          <p:cNvPr id="11" name="TextBox 10"/>
          <p:cNvSpPr txBox="1"/>
          <p:nvPr userDrawn="1"/>
        </p:nvSpPr>
        <p:spPr>
          <a:xfrm>
            <a:off x="3635895" y="6511856"/>
            <a:ext cx="2113851" cy="184666"/>
          </a:xfrm>
          <a:prstGeom prst="rect">
            <a:avLst/>
          </a:prstGeom>
          <a:noFill/>
        </p:spPr>
        <p:txBody>
          <a:bodyPr vert="horz" wrap="square" rtlCol="0">
            <a:noAutofit/>
          </a:bodyPr>
          <a:lstStyle/>
          <a:p>
            <a:endParaRPr lang="en-US" sz="600" b="0" i="1" dirty="0">
              <a:solidFill>
                <a:srgbClr val="000000"/>
              </a:solidFill>
              <a:latin typeface="Verdana"/>
            </a:endParaRPr>
          </a:p>
        </p:txBody>
      </p:sp>
    </p:spTree>
    <p:extLst>
      <p:ext uri="{BB962C8B-B14F-4D97-AF65-F5344CB8AC3E}">
        <p14:creationId xmlns:p14="http://schemas.microsoft.com/office/powerpoint/2010/main" val="576048978"/>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Small text slide with secondary image">
    <p:spTree>
      <p:nvGrpSpPr>
        <p:cNvPr id="1" name=""/>
        <p:cNvGrpSpPr/>
        <p:nvPr/>
      </p:nvGrpSpPr>
      <p:grpSpPr>
        <a:xfrm>
          <a:off x="0" y="0"/>
          <a:ext cx="0" cy="0"/>
          <a:chOff x="0" y="0"/>
          <a:chExt cx="0" cy="0"/>
        </a:xfrm>
      </p:grpSpPr>
      <p:sp>
        <p:nvSpPr>
          <p:cNvPr id="7" name="Sub-heading"/>
          <p:cNvSpPr>
            <a:spLocks noGrp="1"/>
          </p:cNvSpPr>
          <p:nvPr>
            <p:ph type="body" sz="quarter" idx="10" hasCustomPrompt="1"/>
          </p:nvPr>
        </p:nvSpPr>
        <p:spPr>
          <a:xfrm>
            <a:off x="431799" y="738188"/>
            <a:ext cx="4142232" cy="374904"/>
          </a:xfrm>
        </p:spPr>
        <p:txBody>
          <a:bodyPr>
            <a:noAutofit/>
          </a:bodyPr>
          <a:lstStyle>
            <a:lvl1pPr marL="0" indent="0">
              <a:buNone/>
              <a:defRPr sz="1900" baseline="0"/>
            </a:lvl1pPr>
          </a:lstStyle>
          <a:p>
            <a:pPr lvl="0"/>
            <a:r>
              <a:rPr lang="en-US" dirty="0" smtClean="0"/>
              <a:t>Click to add sub-heading</a:t>
            </a:r>
            <a:endParaRPr lang="en-US" dirty="0"/>
          </a:p>
        </p:txBody>
      </p:sp>
      <p:sp>
        <p:nvSpPr>
          <p:cNvPr id="2" name="Heading"/>
          <p:cNvSpPr>
            <a:spLocks noGrp="1"/>
          </p:cNvSpPr>
          <p:nvPr>
            <p:ph type="title" hasCustomPrompt="1"/>
          </p:nvPr>
        </p:nvSpPr>
        <p:spPr>
          <a:xfrm>
            <a:off x="431799" y="404812"/>
            <a:ext cx="4142232" cy="338328"/>
          </a:xfrm>
        </p:spPr>
        <p:txBody>
          <a:bodyPr anchor="t" anchorCtr="0">
            <a:noAutofit/>
          </a:bodyPr>
          <a:lstStyle>
            <a:lvl1pPr>
              <a:defRPr sz="2100" baseline="0"/>
            </a:lvl1pPr>
          </a:lstStyle>
          <a:p>
            <a:r>
              <a:rPr lang="en-US" dirty="0" smtClean="0"/>
              <a:t>Click to add Heading</a:t>
            </a:r>
            <a:endParaRPr lang="en-US" dirty="0"/>
          </a:p>
        </p:txBody>
      </p:sp>
      <p:sp>
        <p:nvSpPr>
          <p:cNvPr id="5" name="Picture Placeholder 4"/>
          <p:cNvSpPr>
            <a:spLocks noGrp="1"/>
          </p:cNvSpPr>
          <p:nvPr>
            <p:ph type="pic" sz="quarter" idx="11" hasCustomPrompt="1"/>
          </p:nvPr>
        </p:nvSpPr>
        <p:spPr>
          <a:xfrm>
            <a:off x="4608513" y="0"/>
            <a:ext cx="4535487" cy="6858000"/>
          </a:xfrm>
        </p:spPr>
        <p:txBody>
          <a:bodyPr anchor="ctr">
            <a:noAutofit/>
          </a:bodyPr>
          <a:lstStyle>
            <a:lvl1pPr marL="0" indent="0" algn="ctr">
              <a:buNone/>
              <a:defRPr sz="1100" baseline="0"/>
            </a:lvl1pPr>
          </a:lstStyle>
          <a:p>
            <a:r>
              <a:rPr lang="en-US" dirty="0" smtClean="0"/>
              <a:t>Click  to add secondary image here</a:t>
            </a:r>
          </a:p>
          <a:p>
            <a:r>
              <a:rPr lang="en-US" dirty="0" smtClean="0"/>
              <a:t>(Ensure image is right to the edge of the slide)</a:t>
            </a:r>
            <a:endParaRPr lang="en-US" dirty="0"/>
          </a:p>
        </p:txBody>
      </p:sp>
      <p:sp>
        <p:nvSpPr>
          <p:cNvPr id="12" name="Content Placeholder 7"/>
          <p:cNvSpPr>
            <a:spLocks noGrp="1"/>
          </p:cNvSpPr>
          <p:nvPr>
            <p:ph sz="quarter" idx="16"/>
          </p:nvPr>
        </p:nvSpPr>
        <p:spPr>
          <a:xfrm>
            <a:off x="431800" y="1517904"/>
            <a:ext cx="4142232" cy="4818888"/>
          </a:xfrm>
        </p:spPr>
        <p:txBody>
          <a:bodyPr>
            <a:normAutofit/>
          </a:bodyPr>
          <a:lstStyle>
            <a:lvl1pPr>
              <a:buClr>
                <a:schemeClr val="accent1"/>
              </a:buClr>
              <a:defRPr sz="1200"/>
            </a:lvl1pPr>
            <a:lvl2pPr>
              <a:buClr>
                <a:schemeClr val="accent1"/>
              </a:buClr>
              <a:defRPr sz="1200"/>
            </a:lvl2pPr>
            <a:lvl3pPr>
              <a:buClr>
                <a:schemeClr val="accent1"/>
              </a:buClr>
              <a:defRPr sz="1200"/>
            </a:lvl3pPr>
            <a:lvl4pPr>
              <a:buClr>
                <a:schemeClr val="accent1"/>
              </a:buClr>
              <a:defRPr sz="1200"/>
            </a:lvl4pPr>
            <a:lvl5pPr>
              <a:buClr>
                <a:schemeClr val="accent1"/>
              </a:buClr>
              <a:defRPr sz="12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7" name="Slide Number Placeholder 6"/>
          <p:cNvSpPr>
            <a:spLocks noGrp="1"/>
          </p:cNvSpPr>
          <p:nvPr>
            <p:ph type="sldNum" sz="quarter" idx="15"/>
          </p:nvPr>
        </p:nvSpPr>
        <p:spPr>
          <a:xfrm>
            <a:off x="8044950" y="6441900"/>
            <a:ext cx="795192" cy="273050"/>
          </a:xfrm>
        </p:spPr>
        <p:txBody>
          <a:bodyPr/>
          <a:lstStyle/>
          <a:p>
            <a:fld id="{03F1EFBE-6FC5-4E3B-A532-A391AE8323A1}" type="slidenum">
              <a:rPr lang="en-GB" smtClean="0"/>
              <a:pPr/>
              <a:t>‹#›</a:t>
            </a:fld>
            <a:endParaRPr lang="en-GB" dirty="0"/>
          </a:p>
        </p:txBody>
      </p:sp>
      <p:sp>
        <p:nvSpPr>
          <p:cNvPr id="18" name="TextBox 17"/>
          <p:cNvSpPr txBox="1"/>
          <p:nvPr userDrawn="1"/>
        </p:nvSpPr>
        <p:spPr>
          <a:xfrm>
            <a:off x="347694" y="6483807"/>
            <a:ext cx="2112264" cy="215444"/>
          </a:xfrm>
          <a:prstGeom prst="rect">
            <a:avLst/>
          </a:prstGeom>
          <a:noFill/>
        </p:spPr>
        <p:txBody>
          <a:bodyPr wrap="square" rtlCol="0">
            <a:noAutofit/>
          </a:bodyPr>
          <a:lstStyle/>
          <a:p>
            <a:r>
              <a:rPr lang="en-US" sz="800" b="1" dirty="0" smtClean="0"/>
              <a:t>Eversheds Sutherland</a:t>
            </a:r>
            <a:endParaRPr lang="en-US" sz="800" b="0" dirty="0"/>
          </a:p>
        </p:txBody>
      </p:sp>
      <p:sp>
        <p:nvSpPr>
          <p:cNvPr id="10" name="TextBox 9"/>
          <p:cNvSpPr txBox="1"/>
          <p:nvPr userDrawn="1"/>
        </p:nvSpPr>
        <p:spPr>
          <a:xfrm>
            <a:off x="3635895" y="6511856"/>
            <a:ext cx="2113851" cy="184666"/>
          </a:xfrm>
          <a:prstGeom prst="rect">
            <a:avLst/>
          </a:prstGeom>
          <a:noFill/>
        </p:spPr>
        <p:txBody>
          <a:bodyPr vert="horz" wrap="square" rtlCol="0">
            <a:noAutofit/>
          </a:bodyPr>
          <a:lstStyle/>
          <a:p>
            <a:endParaRPr lang="en-US" sz="600" b="0" i="1" dirty="0">
              <a:solidFill>
                <a:srgbClr val="000000"/>
              </a:solidFill>
              <a:latin typeface="Verdana"/>
            </a:endParaRPr>
          </a:p>
        </p:txBody>
      </p:sp>
    </p:spTree>
    <p:extLst>
      <p:ext uri="{BB962C8B-B14F-4D97-AF65-F5344CB8AC3E}">
        <p14:creationId xmlns:p14="http://schemas.microsoft.com/office/powerpoint/2010/main" val="179760850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709">
          <p15:clr>
            <a:srgbClr val="FBAE40"/>
          </p15:clr>
        </p15:guide>
        <p15:guide id="2" orient="horz" pos="958">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Small text slide - 2 secondary images">
    <p:spTree>
      <p:nvGrpSpPr>
        <p:cNvPr id="1" name=""/>
        <p:cNvGrpSpPr/>
        <p:nvPr/>
      </p:nvGrpSpPr>
      <p:grpSpPr>
        <a:xfrm>
          <a:off x="0" y="0"/>
          <a:ext cx="0" cy="0"/>
          <a:chOff x="0" y="0"/>
          <a:chExt cx="0" cy="0"/>
        </a:xfrm>
      </p:grpSpPr>
      <p:sp>
        <p:nvSpPr>
          <p:cNvPr id="3" name="Main content placeholder"/>
          <p:cNvSpPr>
            <a:spLocks noGrp="1"/>
          </p:cNvSpPr>
          <p:nvPr>
            <p:ph idx="1" hasCustomPrompt="1"/>
          </p:nvPr>
        </p:nvSpPr>
        <p:spPr>
          <a:xfrm>
            <a:off x="431800" y="1520824"/>
            <a:ext cx="3977640" cy="4818888"/>
          </a:xfrm>
        </p:spPr>
        <p:txBody>
          <a:bodyPr>
            <a:noAutofit/>
          </a:bodyPr>
          <a:lstStyle>
            <a:lvl1pPr marL="171450" indent="-171450">
              <a:spcBef>
                <a:spcPts val="1200"/>
              </a:spcBef>
              <a:spcAft>
                <a:spcPts val="0"/>
              </a:spcAft>
              <a:buClr>
                <a:schemeClr val="accent1"/>
              </a:buClr>
              <a:buFont typeface="Verdana" panose="020B0604030504040204" pitchFamily="34" charset="0"/>
              <a:buChar char="−"/>
              <a:defRPr sz="1200" b="1">
                <a:solidFill>
                  <a:schemeClr val="accent1"/>
                </a:solidFill>
              </a:defRPr>
            </a:lvl1pPr>
            <a:lvl2pPr marL="176212" indent="0">
              <a:spcBef>
                <a:spcPts val="0"/>
              </a:spcBef>
              <a:buFontTx/>
              <a:buNone/>
              <a:defRPr sz="2100" baseline="0"/>
            </a:lvl2pPr>
          </a:lstStyle>
          <a:p>
            <a:pPr lvl="0"/>
            <a:r>
              <a:rPr lang="en-US" dirty="0" smtClean="0"/>
              <a:t>Click to add bullet item here</a:t>
            </a:r>
          </a:p>
          <a:p>
            <a:pPr lvl="0"/>
            <a:endParaRPr lang="en-US" dirty="0" smtClean="0"/>
          </a:p>
        </p:txBody>
      </p:sp>
      <p:sp>
        <p:nvSpPr>
          <p:cNvPr id="7" name="Sub-heading"/>
          <p:cNvSpPr>
            <a:spLocks noGrp="1"/>
          </p:cNvSpPr>
          <p:nvPr>
            <p:ph type="body" sz="quarter" idx="10" hasCustomPrompt="1"/>
          </p:nvPr>
        </p:nvSpPr>
        <p:spPr>
          <a:xfrm>
            <a:off x="431800" y="738188"/>
            <a:ext cx="4142232" cy="377825"/>
          </a:xfrm>
        </p:spPr>
        <p:txBody>
          <a:bodyPr>
            <a:noAutofit/>
          </a:bodyPr>
          <a:lstStyle>
            <a:lvl1pPr marL="0" indent="0">
              <a:buNone/>
              <a:defRPr sz="1900" baseline="0"/>
            </a:lvl1pPr>
          </a:lstStyle>
          <a:p>
            <a:pPr lvl="0"/>
            <a:r>
              <a:rPr lang="en-US" dirty="0" smtClean="0"/>
              <a:t>Click to add sub-heading</a:t>
            </a:r>
            <a:endParaRPr lang="en-US" dirty="0"/>
          </a:p>
        </p:txBody>
      </p:sp>
      <p:sp>
        <p:nvSpPr>
          <p:cNvPr id="2" name="Heading"/>
          <p:cNvSpPr>
            <a:spLocks noGrp="1"/>
          </p:cNvSpPr>
          <p:nvPr>
            <p:ph type="title" hasCustomPrompt="1"/>
          </p:nvPr>
        </p:nvSpPr>
        <p:spPr>
          <a:xfrm>
            <a:off x="431800" y="404813"/>
            <a:ext cx="4142232" cy="333741"/>
          </a:xfrm>
        </p:spPr>
        <p:txBody>
          <a:bodyPr anchor="t">
            <a:noAutofit/>
          </a:bodyPr>
          <a:lstStyle>
            <a:lvl1pPr>
              <a:defRPr sz="2100" baseline="0"/>
            </a:lvl1pPr>
          </a:lstStyle>
          <a:p>
            <a:r>
              <a:rPr lang="en-US" dirty="0" smtClean="0"/>
              <a:t>Click to add Heading</a:t>
            </a:r>
            <a:endParaRPr lang="en-US" dirty="0"/>
          </a:p>
        </p:txBody>
      </p:sp>
      <p:sp>
        <p:nvSpPr>
          <p:cNvPr id="5" name="Picture Placeholder 4"/>
          <p:cNvSpPr>
            <a:spLocks noGrp="1"/>
          </p:cNvSpPr>
          <p:nvPr>
            <p:ph type="pic" sz="quarter" idx="11" hasCustomPrompt="1"/>
          </p:nvPr>
        </p:nvSpPr>
        <p:spPr>
          <a:xfrm>
            <a:off x="4688340" y="404812"/>
            <a:ext cx="3977640" cy="2926080"/>
          </a:xfrm>
        </p:spPr>
        <p:txBody>
          <a:bodyPr anchor="ctr">
            <a:normAutofit/>
          </a:bodyPr>
          <a:lstStyle>
            <a:lvl1pPr marL="0" indent="0" algn="ctr">
              <a:buNone/>
              <a:defRPr sz="1400" baseline="0"/>
            </a:lvl1pPr>
          </a:lstStyle>
          <a:p>
            <a:r>
              <a:rPr lang="en-US" dirty="0" smtClean="0"/>
              <a:t>Click  to add secondary image here</a:t>
            </a:r>
          </a:p>
        </p:txBody>
      </p:sp>
      <p:sp>
        <p:nvSpPr>
          <p:cNvPr id="6" name="Picture Placeholder 5"/>
          <p:cNvSpPr>
            <a:spLocks noGrp="1"/>
          </p:cNvSpPr>
          <p:nvPr>
            <p:ph type="pic" sz="quarter" idx="12" hasCustomPrompt="1"/>
          </p:nvPr>
        </p:nvSpPr>
        <p:spPr>
          <a:xfrm>
            <a:off x="4688340" y="3414714"/>
            <a:ext cx="3977640" cy="2926080"/>
          </a:xfrm>
        </p:spPr>
        <p:txBody>
          <a:bodyPr anchor="ctr">
            <a:normAutofit/>
          </a:bodyPr>
          <a:lstStyle>
            <a:lvl1pPr marL="0" indent="0" algn="ctr">
              <a:buNone/>
              <a:defRPr sz="1400"/>
            </a:lvl1pPr>
          </a:lstStyle>
          <a:p>
            <a:r>
              <a:rPr lang="en-US" sz="1400" dirty="0" smtClean="0"/>
              <a:t>Click to add secondary image here</a:t>
            </a:r>
            <a:endParaRPr lang="en-US" dirty="0"/>
          </a:p>
        </p:txBody>
      </p:sp>
      <p:sp>
        <p:nvSpPr>
          <p:cNvPr id="18" name="Slide Number Placeholder 6"/>
          <p:cNvSpPr>
            <a:spLocks noGrp="1"/>
          </p:cNvSpPr>
          <p:nvPr>
            <p:ph type="sldNum" sz="quarter" idx="15"/>
          </p:nvPr>
        </p:nvSpPr>
        <p:spPr>
          <a:xfrm>
            <a:off x="8044950" y="6441900"/>
            <a:ext cx="795192" cy="273050"/>
          </a:xfrm>
        </p:spPr>
        <p:txBody>
          <a:bodyPr/>
          <a:lstStyle/>
          <a:p>
            <a:fld id="{03F1EFBE-6FC5-4E3B-A532-A391AE8323A1}" type="slidenum">
              <a:rPr lang="en-GB" smtClean="0"/>
              <a:pPr/>
              <a:t>‹#›</a:t>
            </a:fld>
            <a:endParaRPr lang="en-GB" dirty="0"/>
          </a:p>
        </p:txBody>
      </p:sp>
      <p:sp>
        <p:nvSpPr>
          <p:cNvPr id="19" name="TextBox 18"/>
          <p:cNvSpPr txBox="1"/>
          <p:nvPr userDrawn="1"/>
        </p:nvSpPr>
        <p:spPr>
          <a:xfrm>
            <a:off x="347694" y="6483807"/>
            <a:ext cx="2112264" cy="215444"/>
          </a:xfrm>
          <a:prstGeom prst="rect">
            <a:avLst/>
          </a:prstGeom>
          <a:noFill/>
        </p:spPr>
        <p:txBody>
          <a:bodyPr wrap="square" rtlCol="0">
            <a:noAutofit/>
          </a:bodyPr>
          <a:lstStyle/>
          <a:p>
            <a:r>
              <a:rPr lang="en-US" sz="800" b="1" dirty="0" smtClean="0"/>
              <a:t>Eversheds Sutherland</a:t>
            </a:r>
            <a:endParaRPr lang="en-US" sz="800" b="0" dirty="0"/>
          </a:p>
        </p:txBody>
      </p:sp>
      <p:sp>
        <p:nvSpPr>
          <p:cNvPr id="11" name="TextBox 10"/>
          <p:cNvSpPr txBox="1"/>
          <p:nvPr userDrawn="1"/>
        </p:nvSpPr>
        <p:spPr>
          <a:xfrm>
            <a:off x="3635895" y="6511856"/>
            <a:ext cx="2113851" cy="184666"/>
          </a:xfrm>
          <a:prstGeom prst="rect">
            <a:avLst/>
          </a:prstGeom>
          <a:noFill/>
        </p:spPr>
        <p:txBody>
          <a:bodyPr vert="horz" wrap="square" rtlCol="0">
            <a:noAutofit/>
          </a:bodyPr>
          <a:lstStyle/>
          <a:p>
            <a:endParaRPr lang="en-US" sz="600" b="0" i="1" dirty="0">
              <a:solidFill>
                <a:srgbClr val="000000"/>
              </a:solidFill>
              <a:latin typeface="Verdana"/>
            </a:endParaRPr>
          </a:p>
        </p:txBody>
      </p:sp>
    </p:spTree>
    <p:extLst>
      <p:ext uri="{BB962C8B-B14F-4D97-AF65-F5344CB8AC3E}">
        <p14:creationId xmlns:p14="http://schemas.microsoft.com/office/powerpoint/2010/main" val="2518537454"/>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709">
          <p15:clr>
            <a:srgbClr val="FBAE40"/>
          </p15:clr>
        </p15:guide>
        <p15:guide id="2" orient="horz" pos="958">
          <p15:clr>
            <a:srgbClr val="FBAE40"/>
          </p15:clr>
        </p15:guide>
        <p15:guide id="0" orient="horz" pos="2160" userDrawn="1">
          <p15:clr>
            <a:srgbClr val="FBAE40"/>
          </p15:clr>
        </p15:guide>
        <p15:guide id="3" orient="horz" pos="2137" userDrawn="1">
          <p15:clr>
            <a:srgbClr val="FBAE40"/>
          </p15:clr>
        </p15:guide>
        <p15:guide id="4" orient="horz" pos="2183"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Large text slide - 3 secondary images">
    <p:spTree>
      <p:nvGrpSpPr>
        <p:cNvPr id="1" name=""/>
        <p:cNvGrpSpPr/>
        <p:nvPr/>
      </p:nvGrpSpPr>
      <p:grpSpPr>
        <a:xfrm>
          <a:off x="0" y="0"/>
          <a:ext cx="0" cy="0"/>
          <a:chOff x="0" y="0"/>
          <a:chExt cx="0" cy="0"/>
        </a:xfrm>
      </p:grpSpPr>
      <p:sp>
        <p:nvSpPr>
          <p:cNvPr id="9" name="Intro line"/>
          <p:cNvSpPr>
            <a:spLocks noGrp="1"/>
          </p:cNvSpPr>
          <p:nvPr>
            <p:ph type="body" sz="quarter" idx="11" hasCustomPrompt="1"/>
          </p:nvPr>
        </p:nvSpPr>
        <p:spPr>
          <a:xfrm>
            <a:off x="429768" y="2097088"/>
            <a:ext cx="4142232" cy="417512"/>
          </a:xfrm>
        </p:spPr>
        <p:txBody>
          <a:bodyPr/>
          <a:lstStyle>
            <a:lvl1pPr marL="0" indent="0">
              <a:buNone/>
              <a:defRPr/>
            </a:lvl1pPr>
          </a:lstStyle>
          <a:p>
            <a:pPr lvl="0"/>
            <a:r>
              <a:rPr lang="en-US" dirty="0" smtClean="0"/>
              <a:t>Click to add Intro item here</a:t>
            </a:r>
          </a:p>
        </p:txBody>
      </p:sp>
      <p:sp>
        <p:nvSpPr>
          <p:cNvPr id="7" name="Sub-heading"/>
          <p:cNvSpPr>
            <a:spLocks noGrp="1"/>
          </p:cNvSpPr>
          <p:nvPr>
            <p:ph type="body" sz="quarter" idx="10" hasCustomPrompt="1"/>
          </p:nvPr>
        </p:nvSpPr>
        <p:spPr>
          <a:xfrm>
            <a:off x="431800" y="738188"/>
            <a:ext cx="4142232" cy="377825"/>
          </a:xfrm>
        </p:spPr>
        <p:txBody>
          <a:bodyPr/>
          <a:lstStyle>
            <a:lvl1pPr marL="0" indent="0">
              <a:buNone/>
              <a:defRPr sz="1900" baseline="0"/>
            </a:lvl1pPr>
          </a:lstStyle>
          <a:p>
            <a:pPr lvl="0"/>
            <a:r>
              <a:rPr lang="en-US" dirty="0" smtClean="0"/>
              <a:t>Click to add sub-heading</a:t>
            </a:r>
            <a:endParaRPr lang="en-US" dirty="0"/>
          </a:p>
        </p:txBody>
      </p:sp>
      <p:sp>
        <p:nvSpPr>
          <p:cNvPr id="2" name="Heading"/>
          <p:cNvSpPr>
            <a:spLocks noGrp="1"/>
          </p:cNvSpPr>
          <p:nvPr>
            <p:ph type="title" hasCustomPrompt="1"/>
          </p:nvPr>
        </p:nvSpPr>
        <p:spPr>
          <a:xfrm>
            <a:off x="431800" y="404813"/>
            <a:ext cx="4142232" cy="333741"/>
          </a:xfrm>
        </p:spPr>
        <p:txBody>
          <a:bodyPr anchor="t" anchorCtr="0">
            <a:noAutofit/>
          </a:bodyPr>
          <a:lstStyle>
            <a:lvl1pPr>
              <a:defRPr sz="2100" baseline="0"/>
            </a:lvl1pPr>
          </a:lstStyle>
          <a:p>
            <a:r>
              <a:rPr lang="en-US" dirty="0" smtClean="0"/>
              <a:t>Click to add Heading</a:t>
            </a:r>
            <a:endParaRPr lang="en-US" dirty="0"/>
          </a:p>
        </p:txBody>
      </p:sp>
      <p:sp>
        <p:nvSpPr>
          <p:cNvPr id="6" name="Picture Placeholder 5"/>
          <p:cNvSpPr>
            <a:spLocks noGrp="1"/>
          </p:cNvSpPr>
          <p:nvPr>
            <p:ph type="pic" sz="quarter" idx="12" hasCustomPrompt="1"/>
          </p:nvPr>
        </p:nvSpPr>
        <p:spPr>
          <a:xfrm>
            <a:off x="4628092" y="404811"/>
            <a:ext cx="4142232" cy="1920240"/>
          </a:xfrm>
        </p:spPr>
        <p:txBody>
          <a:bodyPr anchor="ctr"/>
          <a:lstStyle>
            <a:lvl1pPr marL="0" indent="0" algn="ctr">
              <a:buNone/>
              <a:defRPr sz="1600" baseline="0"/>
            </a:lvl1pPr>
          </a:lstStyle>
          <a:p>
            <a:r>
              <a:rPr lang="en-US" dirty="0" smtClean="0"/>
              <a:t>Click to add secondary imagery here</a:t>
            </a:r>
          </a:p>
        </p:txBody>
      </p:sp>
      <p:sp>
        <p:nvSpPr>
          <p:cNvPr id="11" name="Picture Placeholder 5"/>
          <p:cNvSpPr>
            <a:spLocks noGrp="1"/>
          </p:cNvSpPr>
          <p:nvPr>
            <p:ph type="pic" sz="quarter" idx="13" hasCustomPrompt="1"/>
          </p:nvPr>
        </p:nvSpPr>
        <p:spPr>
          <a:xfrm>
            <a:off x="4628092" y="2391399"/>
            <a:ext cx="4142232" cy="1920240"/>
          </a:xfrm>
        </p:spPr>
        <p:txBody>
          <a:bodyPr anchor="ctr"/>
          <a:lstStyle>
            <a:lvl1pPr marL="0" indent="0" algn="ctr">
              <a:buNone/>
              <a:defRPr sz="1600" baseline="0"/>
            </a:lvl1pPr>
          </a:lstStyle>
          <a:p>
            <a:r>
              <a:rPr lang="en-US" dirty="0" smtClean="0"/>
              <a:t>Click to add secondary imagery here</a:t>
            </a:r>
          </a:p>
        </p:txBody>
      </p:sp>
      <p:sp>
        <p:nvSpPr>
          <p:cNvPr id="12" name="Picture Placeholder 5"/>
          <p:cNvSpPr>
            <a:spLocks noGrp="1"/>
          </p:cNvSpPr>
          <p:nvPr>
            <p:ph type="pic" sz="quarter" idx="14" hasCustomPrompt="1"/>
          </p:nvPr>
        </p:nvSpPr>
        <p:spPr>
          <a:xfrm>
            <a:off x="4628092" y="4377988"/>
            <a:ext cx="4142232" cy="1920240"/>
          </a:xfrm>
        </p:spPr>
        <p:txBody>
          <a:bodyPr anchor="ctr"/>
          <a:lstStyle>
            <a:lvl1pPr marL="0" indent="0" algn="ctr">
              <a:buNone/>
              <a:defRPr sz="1600" baseline="0"/>
            </a:lvl1pPr>
          </a:lstStyle>
          <a:p>
            <a:r>
              <a:rPr lang="en-US" dirty="0" smtClean="0"/>
              <a:t>Click to add secondary imagery here</a:t>
            </a:r>
          </a:p>
        </p:txBody>
      </p:sp>
      <p:sp>
        <p:nvSpPr>
          <p:cNvPr id="16" name="Content Placeholder 7"/>
          <p:cNvSpPr>
            <a:spLocks noGrp="1"/>
          </p:cNvSpPr>
          <p:nvPr>
            <p:ph sz="quarter" idx="18"/>
          </p:nvPr>
        </p:nvSpPr>
        <p:spPr>
          <a:xfrm>
            <a:off x="429768" y="2514600"/>
            <a:ext cx="4142232" cy="3790950"/>
          </a:xfrm>
        </p:spPr>
        <p:txBody>
          <a:bodyPr>
            <a:noAutofit/>
          </a:bodyPr>
          <a:lstStyle>
            <a:lvl1pPr>
              <a:buClr>
                <a:schemeClr val="accent1"/>
              </a:buClr>
              <a:defRPr sz="2100"/>
            </a:lvl1pPr>
            <a:lvl2pPr>
              <a:buClr>
                <a:schemeClr val="accent1"/>
              </a:buClr>
              <a:defRPr sz="1800"/>
            </a:lvl2pPr>
            <a:lvl3pPr>
              <a:buClr>
                <a:schemeClr val="accent1"/>
              </a:buClr>
              <a:defRPr sz="1500"/>
            </a:lvl3pPr>
            <a:lvl4pPr>
              <a:buClr>
                <a:schemeClr val="accent1"/>
              </a:buClr>
              <a:defRPr sz="1350"/>
            </a:lvl4pPr>
            <a:lvl5pPr>
              <a:buClr>
                <a:schemeClr val="accent1"/>
              </a:buClr>
              <a:defRPr sz="135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9" name="Slide Number Placeholder 6"/>
          <p:cNvSpPr>
            <a:spLocks noGrp="1"/>
          </p:cNvSpPr>
          <p:nvPr>
            <p:ph type="sldNum" sz="quarter" idx="15"/>
          </p:nvPr>
        </p:nvSpPr>
        <p:spPr>
          <a:xfrm>
            <a:off x="8044950" y="6441900"/>
            <a:ext cx="795192" cy="273050"/>
          </a:xfrm>
        </p:spPr>
        <p:txBody>
          <a:bodyPr/>
          <a:lstStyle/>
          <a:p>
            <a:fld id="{03F1EFBE-6FC5-4E3B-A532-A391AE8323A1}" type="slidenum">
              <a:rPr lang="en-GB" smtClean="0"/>
              <a:pPr/>
              <a:t>‹#›</a:t>
            </a:fld>
            <a:endParaRPr lang="en-GB" dirty="0"/>
          </a:p>
        </p:txBody>
      </p:sp>
      <p:sp>
        <p:nvSpPr>
          <p:cNvPr id="20" name="TextBox 19"/>
          <p:cNvSpPr txBox="1"/>
          <p:nvPr userDrawn="1"/>
        </p:nvSpPr>
        <p:spPr>
          <a:xfrm>
            <a:off x="347694" y="6483807"/>
            <a:ext cx="2112264" cy="215444"/>
          </a:xfrm>
          <a:prstGeom prst="rect">
            <a:avLst/>
          </a:prstGeom>
          <a:noFill/>
        </p:spPr>
        <p:txBody>
          <a:bodyPr wrap="square" rtlCol="0">
            <a:noAutofit/>
          </a:bodyPr>
          <a:lstStyle/>
          <a:p>
            <a:r>
              <a:rPr lang="en-US" sz="800" b="1" dirty="0" smtClean="0"/>
              <a:t>Eversheds Sutherland</a:t>
            </a:r>
            <a:endParaRPr lang="en-US" sz="800" b="0" dirty="0"/>
          </a:p>
        </p:txBody>
      </p:sp>
      <p:sp>
        <p:nvSpPr>
          <p:cNvPr id="13" name="TextBox 12"/>
          <p:cNvSpPr txBox="1"/>
          <p:nvPr userDrawn="1"/>
        </p:nvSpPr>
        <p:spPr>
          <a:xfrm>
            <a:off x="3635895" y="6511856"/>
            <a:ext cx="2113851" cy="184666"/>
          </a:xfrm>
          <a:prstGeom prst="rect">
            <a:avLst/>
          </a:prstGeom>
          <a:noFill/>
        </p:spPr>
        <p:txBody>
          <a:bodyPr vert="horz" wrap="square" rtlCol="0">
            <a:noAutofit/>
          </a:bodyPr>
          <a:lstStyle/>
          <a:p>
            <a:endParaRPr lang="en-US" sz="600" b="0" i="1" dirty="0">
              <a:solidFill>
                <a:srgbClr val="000000"/>
              </a:solidFill>
              <a:latin typeface="Verdana"/>
            </a:endParaRPr>
          </a:p>
        </p:txBody>
      </p:sp>
    </p:spTree>
    <p:extLst>
      <p:ext uri="{BB962C8B-B14F-4D97-AF65-F5344CB8AC3E}">
        <p14:creationId xmlns:p14="http://schemas.microsoft.com/office/powerpoint/2010/main" val="29086205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with primary image">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1532862" cy="3708000"/>
          </a:xfrm>
          <a:prstGeom prst="rect">
            <a:avLst/>
          </a:prstGeom>
        </p:spPr>
      </p:pic>
      <p:sp>
        <p:nvSpPr>
          <p:cNvPr id="3" name="Headline"/>
          <p:cNvSpPr>
            <a:spLocks noGrp="1"/>
          </p:cNvSpPr>
          <p:nvPr>
            <p:ph type="subTitle" idx="1" hasCustomPrompt="1"/>
          </p:nvPr>
        </p:nvSpPr>
        <p:spPr>
          <a:xfrm>
            <a:off x="1403350" y="1041884"/>
            <a:ext cx="6337299" cy="628654"/>
          </a:xfrm>
        </p:spPr>
        <p:txBody>
          <a:bodyPr anchor="t" anchorCtr="0">
            <a:noAutofit/>
          </a:bodyPr>
          <a:lstStyle>
            <a:lvl1pPr marL="0" indent="0" algn="l">
              <a:spcBef>
                <a:spcPts val="450"/>
              </a:spcBef>
              <a:spcAft>
                <a:spcPts val="0"/>
              </a:spcAft>
              <a:buNone/>
              <a:defRPr sz="21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noProof="0" dirty="0" smtClean="0"/>
              <a:t>Click to add Headline here with two lines if needed</a:t>
            </a:r>
            <a:endParaRPr lang="en-GB" noProof="0" dirty="0"/>
          </a:p>
        </p:txBody>
      </p:sp>
      <p:sp>
        <p:nvSpPr>
          <p:cNvPr id="21" name="Title 9"/>
          <p:cNvSpPr>
            <a:spLocks noGrp="1"/>
          </p:cNvSpPr>
          <p:nvPr>
            <p:ph type="title" hasCustomPrompt="1"/>
          </p:nvPr>
        </p:nvSpPr>
        <p:spPr>
          <a:xfrm>
            <a:off x="1403348" y="404814"/>
            <a:ext cx="7308851" cy="637070"/>
          </a:xfrm>
        </p:spPr>
        <p:txBody>
          <a:bodyPr anchor="t" anchorCtr="0"/>
          <a:lstStyle>
            <a:lvl1pPr defTabSz="685800">
              <a:lnSpc>
                <a:spcPct val="90000"/>
              </a:lnSpc>
              <a:spcBef>
                <a:spcPct val="0"/>
              </a:spcBef>
              <a:defRPr/>
            </a:lvl1pPr>
          </a:lstStyle>
          <a:p>
            <a:pPr defTabSz="685800">
              <a:lnSpc>
                <a:spcPct val="90000"/>
              </a:lnSpc>
              <a:spcBef>
                <a:spcPct val="0"/>
              </a:spcBef>
            </a:pPr>
            <a:r>
              <a:rPr lang="en-GB" dirty="0" smtClean="0"/>
              <a:t>Click to add </a:t>
            </a:r>
            <a:r>
              <a:rPr lang="en-GB" dirty="0" err="1" smtClean="0"/>
              <a:t>Heartline</a:t>
            </a:r>
            <a:r>
              <a:rPr lang="en-GB" dirty="0" smtClean="0"/>
              <a:t> here with two lines if needed</a:t>
            </a:r>
            <a:endParaRPr lang="en-GB" dirty="0"/>
          </a:p>
        </p:txBody>
      </p:sp>
      <p:sp>
        <p:nvSpPr>
          <p:cNvPr id="17" name="Date"/>
          <p:cNvSpPr>
            <a:spLocks noGrp="1"/>
          </p:cNvSpPr>
          <p:nvPr>
            <p:ph type="body" sz="quarter" idx="10" hasCustomPrompt="1"/>
          </p:nvPr>
        </p:nvSpPr>
        <p:spPr>
          <a:xfrm>
            <a:off x="1403350" y="2109783"/>
            <a:ext cx="3992408" cy="310687"/>
          </a:xfrm>
        </p:spPr>
        <p:txBody>
          <a:bodyPr anchor="t" anchorCtr="0">
            <a:noAutofit/>
          </a:bodyPr>
          <a:lstStyle>
            <a:lvl1pPr marL="0" indent="0">
              <a:lnSpc>
                <a:spcPct val="100000"/>
              </a:lnSpc>
              <a:spcBef>
                <a:spcPts val="0"/>
              </a:spcBef>
              <a:spcAft>
                <a:spcPts val="0"/>
              </a:spcAft>
              <a:buNone/>
              <a:defRPr sz="2000" b="1" baseline="0"/>
            </a:lvl1pPr>
          </a:lstStyle>
          <a:p>
            <a:pPr lvl="0"/>
            <a:r>
              <a:rPr lang="en-GB" noProof="0" dirty="0" smtClean="0"/>
              <a:t>Date of Presentation</a:t>
            </a:r>
            <a:endParaRPr lang="en-GB" noProof="0" dirty="0"/>
          </a:p>
        </p:txBody>
      </p:sp>
      <p:sp>
        <p:nvSpPr>
          <p:cNvPr id="18" name="Presenter Name"/>
          <p:cNvSpPr>
            <a:spLocks noGrp="1"/>
          </p:cNvSpPr>
          <p:nvPr>
            <p:ph type="body" sz="quarter" idx="11" hasCustomPrompt="1"/>
          </p:nvPr>
        </p:nvSpPr>
        <p:spPr>
          <a:xfrm>
            <a:off x="1403350" y="2472421"/>
            <a:ext cx="5922609" cy="290145"/>
          </a:xfrm>
        </p:spPr>
        <p:txBody>
          <a:bodyPr anchor="t" anchorCtr="0">
            <a:noAutofit/>
          </a:bodyPr>
          <a:lstStyle>
            <a:lvl1pPr marL="0" indent="0">
              <a:lnSpc>
                <a:spcPct val="100000"/>
              </a:lnSpc>
              <a:spcBef>
                <a:spcPts val="0"/>
              </a:spcBef>
              <a:spcAft>
                <a:spcPts val="0"/>
              </a:spcAft>
              <a:buNone/>
              <a:defRPr sz="2000" b="0" baseline="0"/>
            </a:lvl1pPr>
          </a:lstStyle>
          <a:p>
            <a:pPr lvl="0"/>
            <a:r>
              <a:rPr lang="en-GB" noProof="0" dirty="0" smtClean="0"/>
              <a:t>Click to enter name of Presenter here</a:t>
            </a:r>
            <a:endParaRPr lang="en-GB" noProof="0" dirty="0"/>
          </a:p>
        </p:txBody>
      </p:sp>
      <p:sp>
        <p:nvSpPr>
          <p:cNvPr id="19" name="Job title"/>
          <p:cNvSpPr>
            <a:spLocks noGrp="1"/>
          </p:cNvSpPr>
          <p:nvPr>
            <p:ph type="body" sz="quarter" idx="12" hasCustomPrompt="1"/>
          </p:nvPr>
        </p:nvSpPr>
        <p:spPr>
          <a:xfrm>
            <a:off x="1403350" y="2814517"/>
            <a:ext cx="5922609" cy="278560"/>
          </a:xfrm>
        </p:spPr>
        <p:txBody>
          <a:bodyPr anchor="t" anchorCtr="0">
            <a:noAutofit/>
          </a:bodyPr>
          <a:lstStyle>
            <a:lvl1pPr marL="0" indent="0">
              <a:lnSpc>
                <a:spcPct val="100000"/>
              </a:lnSpc>
              <a:spcBef>
                <a:spcPts val="0"/>
              </a:spcBef>
              <a:spcAft>
                <a:spcPts val="0"/>
              </a:spcAft>
              <a:buNone/>
              <a:defRPr sz="2000" b="0" i="1" baseline="0"/>
            </a:lvl1pPr>
          </a:lstStyle>
          <a:p>
            <a:pPr lvl="0"/>
            <a:r>
              <a:rPr lang="en-GB" noProof="0" dirty="0" smtClean="0"/>
              <a:t>Click to enter Job Title here</a:t>
            </a:r>
            <a:endParaRPr lang="en-GB" noProof="0" dirty="0"/>
          </a:p>
        </p:txBody>
      </p:sp>
      <p:sp>
        <p:nvSpPr>
          <p:cNvPr id="11" name="TextBox 10"/>
          <p:cNvSpPr txBox="1"/>
          <p:nvPr userDrawn="1"/>
        </p:nvSpPr>
        <p:spPr>
          <a:xfrm>
            <a:off x="324169" y="6054248"/>
            <a:ext cx="4080933" cy="215444"/>
          </a:xfrm>
          <a:prstGeom prst="rect">
            <a:avLst/>
          </a:prstGeom>
          <a:noFill/>
        </p:spPr>
        <p:txBody>
          <a:bodyPr wrap="square" rtlCol="0">
            <a:spAutoFit/>
          </a:bodyPr>
          <a:lstStyle/>
          <a:p>
            <a:pPr>
              <a:spcAft>
                <a:spcPts val="100"/>
              </a:spcAft>
            </a:pPr>
            <a:r>
              <a:rPr lang="en-GB" sz="800" b="1" i="0" dirty="0" smtClean="0">
                <a:solidFill>
                  <a:schemeClr val="tx1"/>
                </a:solidFill>
              </a:rPr>
              <a:t>© 2023 Eversheds Sutherland</a:t>
            </a:r>
            <a:r>
              <a:rPr lang="en-GB" sz="800" b="1" i="0" baseline="0" dirty="0" smtClean="0">
                <a:solidFill>
                  <a:schemeClr val="tx1"/>
                </a:solidFill>
              </a:rPr>
              <a:t> (US) LLP</a:t>
            </a:r>
            <a:endParaRPr lang="en-GB" sz="800" b="1" i="0" dirty="0" smtClean="0">
              <a:solidFill>
                <a:schemeClr val="tx1"/>
              </a:solidFill>
            </a:endParaRPr>
          </a:p>
        </p:txBody>
      </p:sp>
      <p:sp>
        <p:nvSpPr>
          <p:cNvPr id="12" name="Footer Placeholder 3"/>
          <p:cNvSpPr txBox="1">
            <a:spLocks/>
          </p:cNvSpPr>
          <p:nvPr userDrawn="1"/>
        </p:nvSpPr>
        <p:spPr>
          <a:xfrm>
            <a:off x="332509" y="6231038"/>
            <a:ext cx="8553226" cy="557351"/>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600" i="1" dirty="0">
              <a:solidFill>
                <a:schemeClr val="tx1">
                  <a:lumMod val="50000"/>
                  <a:lumOff val="50000"/>
                </a:schemeClr>
              </a:solidFill>
              <a:latin typeface="+mj-lt"/>
            </a:endParaRPr>
          </a:p>
        </p:txBody>
      </p:sp>
      <p:sp>
        <p:nvSpPr>
          <p:cNvPr id="13" name="Primary Image"/>
          <p:cNvSpPr>
            <a:spLocks noGrp="1"/>
          </p:cNvSpPr>
          <p:nvPr>
            <p:ph type="pic" sz="quarter" idx="14" hasCustomPrompt="1"/>
          </p:nvPr>
        </p:nvSpPr>
        <p:spPr>
          <a:xfrm>
            <a:off x="4341600" y="3114000"/>
            <a:ext cx="4802400" cy="3117038"/>
          </a:xfrm>
        </p:spPr>
        <p:txBody>
          <a:bodyPr anchor="ctr"/>
          <a:lstStyle>
            <a:lvl1pPr marL="0" indent="0" algn="ctr">
              <a:buNone/>
              <a:defRPr sz="2000"/>
            </a:lvl1pPr>
          </a:lstStyle>
          <a:p>
            <a:r>
              <a:rPr lang="en-GB" noProof="0" dirty="0" smtClean="0"/>
              <a:t>Please add a primary image from the Brand Library</a:t>
            </a:r>
            <a:endParaRPr lang="en-GB" noProof="0" dirty="0"/>
          </a:p>
        </p:txBody>
      </p:sp>
    </p:spTree>
    <p:custDataLst>
      <p:tags r:id="rId1"/>
    </p:custDataLst>
    <p:extLst>
      <p:ext uri="{BB962C8B-B14F-4D97-AF65-F5344CB8AC3E}">
        <p14:creationId xmlns:p14="http://schemas.microsoft.com/office/powerpoint/2010/main" val="236790306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55">
          <p15:clr>
            <a:srgbClr val="FBAE40"/>
          </p15:clr>
        </p15:guide>
        <p15:guide id="2" pos="272">
          <p15:clr>
            <a:srgbClr val="FBAE40"/>
          </p15:clr>
        </p15:guide>
        <p15:guide id="3" pos="5488">
          <p15:clr>
            <a:srgbClr val="FBAE40"/>
          </p15:clr>
        </p15:guide>
        <p15:guide id="4" orient="horz" pos="4065">
          <p15:clr>
            <a:srgbClr val="FBAE40"/>
          </p15:clr>
        </p15:guide>
        <p15:guide id="5" pos="2880">
          <p15:clr>
            <a:srgbClr val="FBAE40"/>
          </p15:clr>
        </p15:guide>
        <p15:guide id="6" pos="2857">
          <p15:clr>
            <a:srgbClr val="FBAE40"/>
          </p15:clr>
        </p15:guide>
        <p15:guide id="7" pos="2903">
          <p15:clr>
            <a:srgbClr val="FBAE40"/>
          </p15:clr>
        </p15:guide>
        <p15:guide id="8" pos="3515">
          <p15:clr>
            <a:srgbClr val="FBAE40"/>
          </p15:clr>
        </p15:guide>
        <p15:guide id="9" pos="4173">
          <p15:clr>
            <a:srgbClr val="FBAE40"/>
          </p15:clr>
        </p15:guide>
        <p15:guide id="10" pos="4830">
          <p15:clr>
            <a:srgbClr val="FBAE40"/>
          </p15:clr>
        </p15:guide>
        <p15:guide id="11" pos="2245">
          <p15:clr>
            <a:srgbClr val="FBAE40"/>
          </p15:clr>
        </p15:guide>
        <p15:guide id="12" pos="3560">
          <p15:clr>
            <a:srgbClr val="FBAE40"/>
          </p15:clr>
        </p15:guide>
        <p15:guide id="13" pos="4218">
          <p15:clr>
            <a:srgbClr val="FBAE40"/>
          </p15:clr>
        </p15:guide>
        <p15:guide id="14" pos="4876">
          <p15:clr>
            <a:srgbClr val="FBAE40"/>
          </p15:clr>
        </p15:guide>
        <p15:guide id="15" pos="2200">
          <p15:clr>
            <a:srgbClr val="FBAE40"/>
          </p15:clr>
        </p15:guide>
        <p15:guide id="16" pos="1587">
          <p15:clr>
            <a:srgbClr val="FBAE40"/>
          </p15:clr>
        </p15:guide>
        <p15:guide id="17" pos="1542">
          <p15:clr>
            <a:srgbClr val="FBAE40"/>
          </p15:clr>
        </p15:guide>
        <p15:guide id="18" pos="930">
          <p15:clr>
            <a:srgbClr val="FBAE40"/>
          </p15:clr>
        </p15:guide>
        <p15:guide id="19" pos="884">
          <p15:clr>
            <a:srgbClr val="FBAE40"/>
          </p15:clr>
        </p15:guide>
        <p15:guide id="20" orient="horz" pos="1049">
          <p15:clr>
            <a:srgbClr val="FBAE40"/>
          </p15:clr>
        </p15:guide>
        <p15:guide id="21" orient="horz" pos="132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Divi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1798" y="2457450"/>
            <a:ext cx="5486400" cy="457200"/>
          </a:xfrm>
        </p:spPr>
        <p:txBody>
          <a:bodyPr anchor="t" anchorCtr="0">
            <a:noAutofit/>
          </a:bodyPr>
          <a:lstStyle>
            <a:lvl1pPr algn="l">
              <a:defRPr sz="2400"/>
            </a:lvl1pPr>
          </a:lstStyle>
          <a:p>
            <a:r>
              <a:rPr lang="en-US" dirty="0" smtClean="0"/>
              <a:t>Click to edit Divider Heading</a:t>
            </a:r>
            <a:endParaRPr lang="en-US" dirty="0"/>
          </a:p>
        </p:txBody>
      </p:sp>
      <p:sp>
        <p:nvSpPr>
          <p:cNvPr id="3" name="Text Placeholder 2"/>
          <p:cNvSpPr>
            <a:spLocks noGrp="1"/>
          </p:cNvSpPr>
          <p:nvPr>
            <p:ph type="body" idx="1" hasCustomPrompt="1"/>
          </p:nvPr>
        </p:nvSpPr>
        <p:spPr>
          <a:xfrm>
            <a:off x="431798" y="2916848"/>
            <a:ext cx="5486400" cy="466344"/>
          </a:xfrm>
        </p:spPr>
        <p:txBody>
          <a:bodyPr anchor="t" anchorCtr="0">
            <a:noAutofit/>
          </a:bodyPr>
          <a:lstStyle>
            <a:lvl1pPr marL="0" indent="0" algn="l">
              <a:buNone/>
              <a:defRPr sz="24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Divider sub-heading</a:t>
            </a:r>
          </a:p>
        </p:txBody>
      </p:sp>
      <p:sp>
        <p:nvSpPr>
          <p:cNvPr id="4" name="TextBox 3"/>
          <p:cNvSpPr txBox="1"/>
          <p:nvPr userDrawn="1"/>
        </p:nvSpPr>
        <p:spPr>
          <a:xfrm>
            <a:off x="347694" y="6483807"/>
            <a:ext cx="2112264" cy="215444"/>
          </a:xfrm>
          <a:prstGeom prst="rect">
            <a:avLst/>
          </a:prstGeom>
          <a:noFill/>
        </p:spPr>
        <p:txBody>
          <a:bodyPr wrap="square" rtlCol="0">
            <a:spAutoFit/>
          </a:bodyPr>
          <a:lstStyle/>
          <a:p>
            <a:r>
              <a:rPr lang="en-US" sz="800" b="1" dirty="0" smtClean="0"/>
              <a:t>Eversheds Sutherland</a:t>
            </a:r>
            <a:endParaRPr lang="en-US" sz="800" b="0" dirty="0"/>
          </a:p>
        </p:txBody>
      </p:sp>
    </p:spTree>
    <p:extLst>
      <p:ext uri="{BB962C8B-B14F-4D97-AF65-F5344CB8AC3E}">
        <p14:creationId xmlns:p14="http://schemas.microsoft.com/office/powerpoint/2010/main" val="352173894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p15:clr>
            <a:srgbClr val="FBAE40"/>
          </p15:clr>
        </p15:guide>
        <p15:guide id="2" orient="horz" pos="1548">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Divider - secondary imag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34110" y="2457450"/>
            <a:ext cx="3229828" cy="641839"/>
          </a:xfrm>
        </p:spPr>
        <p:txBody>
          <a:bodyPr anchor="t">
            <a:noAutofit/>
          </a:bodyPr>
          <a:lstStyle>
            <a:lvl1pPr algn="l">
              <a:defRPr sz="2100"/>
            </a:lvl1pPr>
          </a:lstStyle>
          <a:p>
            <a:r>
              <a:rPr lang="en-GB" noProof="0" dirty="0" smtClean="0"/>
              <a:t>Click to edit Divider Heading</a:t>
            </a:r>
            <a:endParaRPr lang="en-GB" noProof="0" dirty="0"/>
          </a:p>
        </p:txBody>
      </p:sp>
      <p:sp>
        <p:nvSpPr>
          <p:cNvPr id="3" name="Text Placeholder 2"/>
          <p:cNvSpPr>
            <a:spLocks noGrp="1"/>
          </p:cNvSpPr>
          <p:nvPr>
            <p:ph type="body" idx="1" hasCustomPrompt="1"/>
          </p:nvPr>
        </p:nvSpPr>
        <p:spPr>
          <a:xfrm>
            <a:off x="334109" y="3127864"/>
            <a:ext cx="3229830" cy="740752"/>
          </a:xfrm>
        </p:spPr>
        <p:txBody>
          <a:bodyPr>
            <a:noAutofit/>
          </a:bodyPr>
          <a:lstStyle>
            <a:lvl1pPr marL="0" indent="0" algn="l">
              <a:buNone/>
              <a:defRPr sz="2100">
                <a:solidFill>
                  <a:schemeClr val="tx1"/>
                </a:solidFill>
                <a:latin typeface="+mj-lt"/>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noProof="0" dirty="0" smtClean="0"/>
              <a:t>Click to edit Divider sub-heading</a:t>
            </a:r>
          </a:p>
        </p:txBody>
      </p:sp>
      <p:sp>
        <p:nvSpPr>
          <p:cNvPr id="5" name="Picture Placeholder 4"/>
          <p:cNvSpPr>
            <a:spLocks noGrp="1"/>
          </p:cNvSpPr>
          <p:nvPr>
            <p:ph type="pic" sz="quarter" idx="10" hasCustomPrompt="1"/>
          </p:nvPr>
        </p:nvSpPr>
        <p:spPr>
          <a:xfrm>
            <a:off x="3563938" y="0"/>
            <a:ext cx="5580062" cy="6858000"/>
          </a:xfrm>
        </p:spPr>
        <p:txBody>
          <a:bodyPr anchor="ctr">
            <a:normAutofit/>
          </a:bodyPr>
          <a:lstStyle>
            <a:lvl1pPr marL="0" indent="0" algn="ctr">
              <a:buNone/>
              <a:defRPr sz="1800" baseline="0"/>
            </a:lvl1pPr>
          </a:lstStyle>
          <a:p>
            <a:r>
              <a:rPr lang="en-GB" noProof="0" dirty="0" smtClean="0"/>
              <a:t>Click to add secondary image here </a:t>
            </a:r>
          </a:p>
          <a:p>
            <a:r>
              <a:rPr lang="en-GB" noProof="0" dirty="0" smtClean="0"/>
              <a:t>(ensure it is right up to the edge of the slide)</a:t>
            </a:r>
            <a:endParaRPr lang="en-GB" noProof="0" dirty="0"/>
          </a:p>
        </p:txBody>
      </p:sp>
      <p:sp>
        <p:nvSpPr>
          <p:cNvPr id="6" name="TextBox 5"/>
          <p:cNvSpPr txBox="1"/>
          <p:nvPr userDrawn="1"/>
        </p:nvSpPr>
        <p:spPr>
          <a:xfrm>
            <a:off x="347694" y="6483807"/>
            <a:ext cx="2112264" cy="215444"/>
          </a:xfrm>
          <a:prstGeom prst="rect">
            <a:avLst/>
          </a:prstGeom>
          <a:noFill/>
        </p:spPr>
        <p:txBody>
          <a:bodyPr wrap="square" rtlCol="0">
            <a:spAutoFit/>
          </a:bodyPr>
          <a:lstStyle/>
          <a:p>
            <a:r>
              <a:rPr lang="en-US" sz="800" b="1" dirty="0" smtClean="0"/>
              <a:t>Eversheds Sutherland</a:t>
            </a:r>
            <a:endParaRPr lang="en-US" sz="800" b="0" dirty="0"/>
          </a:p>
        </p:txBody>
      </p:sp>
    </p:spTree>
    <p:extLst>
      <p:ext uri="{BB962C8B-B14F-4D97-AF65-F5344CB8AC3E}">
        <p14:creationId xmlns:p14="http://schemas.microsoft.com/office/powerpoint/2010/main" val="369831700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p15:clr>
            <a:srgbClr val="FBAE40"/>
          </p15:clr>
        </p15:guide>
        <p15:guide id="2" orient="horz" pos="1548">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Divider - coloured backgroun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1799" y="2457450"/>
            <a:ext cx="5486400" cy="457200"/>
          </a:xfrm>
        </p:spPr>
        <p:txBody>
          <a:bodyPr anchor="t" anchorCtr="0">
            <a:noAutofit/>
          </a:bodyPr>
          <a:lstStyle>
            <a:lvl1pPr algn="l">
              <a:defRPr sz="2400" baseline="0">
                <a:solidFill>
                  <a:schemeClr val="bg1"/>
                </a:solidFill>
              </a:defRPr>
            </a:lvl1pPr>
          </a:lstStyle>
          <a:p>
            <a:r>
              <a:rPr lang="en-GB" noProof="0" dirty="0" smtClean="0"/>
              <a:t>Click to edit Divider Heading</a:t>
            </a:r>
            <a:endParaRPr lang="en-GB" noProof="0" dirty="0"/>
          </a:p>
        </p:txBody>
      </p:sp>
      <p:sp>
        <p:nvSpPr>
          <p:cNvPr id="3" name="Text Placeholder 2"/>
          <p:cNvSpPr>
            <a:spLocks noGrp="1"/>
          </p:cNvSpPr>
          <p:nvPr>
            <p:ph type="body" idx="1" hasCustomPrompt="1"/>
          </p:nvPr>
        </p:nvSpPr>
        <p:spPr>
          <a:xfrm>
            <a:off x="431799" y="2916848"/>
            <a:ext cx="5486400" cy="466344"/>
          </a:xfrm>
        </p:spPr>
        <p:txBody>
          <a:bodyPr>
            <a:noAutofit/>
          </a:bodyPr>
          <a:lstStyle>
            <a:lvl1pPr marL="0" indent="0" algn="l">
              <a:buNone/>
              <a:defRPr sz="2400">
                <a:solidFill>
                  <a:schemeClr val="bg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noProof="0" dirty="0" smtClean="0"/>
              <a:t>Click to edit Divider sub-heading</a:t>
            </a:r>
          </a:p>
        </p:txBody>
      </p:sp>
      <p:sp>
        <p:nvSpPr>
          <p:cNvPr id="4" name="TextBox 3"/>
          <p:cNvSpPr txBox="1"/>
          <p:nvPr userDrawn="1"/>
        </p:nvSpPr>
        <p:spPr>
          <a:xfrm>
            <a:off x="347472" y="6483807"/>
            <a:ext cx="2112000" cy="215444"/>
          </a:xfrm>
          <a:prstGeom prst="rect">
            <a:avLst/>
          </a:prstGeom>
          <a:noFill/>
        </p:spPr>
        <p:txBody>
          <a:bodyPr wrap="square" rtlCol="0">
            <a:spAutoFit/>
          </a:bodyPr>
          <a:lstStyle/>
          <a:p>
            <a:r>
              <a:rPr lang="en-US" sz="800" b="1" dirty="0" smtClean="0">
                <a:solidFill>
                  <a:schemeClr val="bg1"/>
                </a:solidFill>
              </a:rPr>
              <a:t>Eversheds Sutherland</a:t>
            </a:r>
            <a:endParaRPr lang="en-US" sz="800" b="0" dirty="0">
              <a:solidFill>
                <a:schemeClr val="bg1"/>
              </a:solidFill>
            </a:endParaRPr>
          </a:p>
        </p:txBody>
      </p:sp>
    </p:spTree>
    <p:extLst>
      <p:ext uri="{BB962C8B-B14F-4D97-AF65-F5344CB8AC3E}">
        <p14:creationId xmlns:p14="http://schemas.microsoft.com/office/powerpoint/2010/main" val="400957054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p15:clr>
            <a:srgbClr val="FBAE40"/>
          </p15:clr>
        </p15:guide>
        <p15:guide id="2" orient="horz" pos="1548">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Quot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72768" y="2534051"/>
            <a:ext cx="6264275" cy="1683360"/>
          </a:xfrm>
        </p:spPr>
        <p:txBody>
          <a:bodyPr anchor="t">
            <a:noAutofit/>
          </a:bodyPr>
          <a:lstStyle>
            <a:lvl1pPr algn="l">
              <a:defRPr sz="2100" b="0" i="1">
                <a:solidFill>
                  <a:schemeClr val="bg1"/>
                </a:solidFill>
              </a:defRPr>
            </a:lvl1pPr>
          </a:lstStyle>
          <a:p>
            <a:r>
              <a:rPr lang="en-GB" noProof="0" dirty="0" smtClean="0"/>
              <a:t>Click to add in quote here</a:t>
            </a:r>
            <a:endParaRPr lang="en-GB" noProof="0" dirty="0"/>
          </a:p>
        </p:txBody>
      </p:sp>
      <p:sp>
        <p:nvSpPr>
          <p:cNvPr id="3" name="Text Placeholder 2"/>
          <p:cNvSpPr>
            <a:spLocks noGrp="1"/>
          </p:cNvSpPr>
          <p:nvPr>
            <p:ph type="body" idx="1" hasCustomPrompt="1"/>
          </p:nvPr>
        </p:nvSpPr>
        <p:spPr>
          <a:xfrm>
            <a:off x="1572768" y="4217411"/>
            <a:ext cx="5221287" cy="265967"/>
          </a:xfrm>
        </p:spPr>
        <p:txBody>
          <a:bodyPr>
            <a:noAutofit/>
          </a:bodyPr>
          <a:lstStyle>
            <a:lvl1pPr marL="0" indent="0" algn="l">
              <a:buNone/>
              <a:defRPr sz="1200" b="1" baseline="0">
                <a:solidFill>
                  <a:schemeClr val="bg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add name of author</a:t>
            </a:r>
          </a:p>
        </p:txBody>
      </p:sp>
      <p:sp>
        <p:nvSpPr>
          <p:cNvPr id="8" name="TextBox 7"/>
          <p:cNvSpPr txBox="1"/>
          <p:nvPr userDrawn="1"/>
        </p:nvSpPr>
        <p:spPr>
          <a:xfrm>
            <a:off x="475639" y="1194858"/>
            <a:ext cx="1424966" cy="2646878"/>
          </a:xfrm>
          <a:prstGeom prst="rect">
            <a:avLst/>
          </a:prstGeom>
          <a:noFill/>
        </p:spPr>
        <p:txBody>
          <a:bodyPr wrap="square" rtlCol="0">
            <a:spAutoFit/>
          </a:bodyPr>
          <a:lstStyle/>
          <a:p>
            <a:r>
              <a:rPr lang="en-GB" sz="16600" b="0" dirty="0" smtClean="0">
                <a:solidFill>
                  <a:schemeClr val="bg1"/>
                </a:solidFill>
                <a:latin typeface="Arial Black" panose="020B0A04020102020204" pitchFamily="34" charset="0"/>
                <a:ea typeface="BatangChe" panose="02030609000101010101" pitchFamily="49" charset="-127"/>
                <a:cs typeface="Estrangelo Edessa" panose="03080600000000000000" pitchFamily="66" charset="0"/>
              </a:rPr>
              <a:t>“</a:t>
            </a:r>
            <a:endParaRPr lang="en-GB" sz="13800" b="0" dirty="0">
              <a:solidFill>
                <a:schemeClr val="bg1"/>
              </a:solidFill>
              <a:latin typeface="Arial Black" panose="020B0A04020102020204" pitchFamily="34" charset="0"/>
              <a:ea typeface="BatangChe" panose="02030609000101010101" pitchFamily="49" charset="-127"/>
              <a:cs typeface="Estrangelo Edessa" panose="03080600000000000000" pitchFamily="66" charset="0"/>
            </a:endParaRPr>
          </a:p>
        </p:txBody>
      </p:sp>
      <p:sp>
        <p:nvSpPr>
          <p:cNvPr id="9" name="TextBox 8"/>
          <p:cNvSpPr txBox="1"/>
          <p:nvPr userDrawn="1"/>
        </p:nvSpPr>
        <p:spPr>
          <a:xfrm>
            <a:off x="6808177" y="3841736"/>
            <a:ext cx="1302726" cy="2646878"/>
          </a:xfrm>
          <a:prstGeom prst="rect">
            <a:avLst/>
          </a:prstGeom>
          <a:noFill/>
        </p:spPr>
        <p:txBody>
          <a:bodyPr wrap="square" rtlCol="0">
            <a:spAutoFit/>
          </a:bodyPr>
          <a:lstStyle/>
          <a:p>
            <a:r>
              <a:rPr lang="en-GB" sz="16600" b="0" dirty="0" smtClean="0">
                <a:solidFill>
                  <a:schemeClr val="bg1"/>
                </a:solidFill>
                <a:latin typeface="Arial Black" panose="020B0A04020102020204" pitchFamily="34" charset="0"/>
                <a:ea typeface="BatangChe" panose="02030609000101010101" pitchFamily="49" charset="-127"/>
                <a:cs typeface="Estrangelo Edessa" panose="03080600000000000000" pitchFamily="66" charset="0"/>
              </a:rPr>
              <a:t>”</a:t>
            </a:r>
            <a:endParaRPr lang="en-GB" sz="13800" b="0" dirty="0">
              <a:solidFill>
                <a:schemeClr val="bg1"/>
              </a:solidFill>
              <a:latin typeface="Arial Black" panose="020B0A04020102020204" pitchFamily="34" charset="0"/>
              <a:ea typeface="BatangChe" panose="02030609000101010101" pitchFamily="49" charset="-127"/>
              <a:cs typeface="Estrangelo Edessa" panose="03080600000000000000" pitchFamily="66" charset="0"/>
            </a:endParaRPr>
          </a:p>
        </p:txBody>
      </p:sp>
      <p:sp>
        <p:nvSpPr>
          <p:cNvPr id="6" name="TextBox 5"/>
          <p:cNvSpPr txBox="1"/>
          <p:nvPr userDrawn="1"/>
        </p:nvSpPr>
        <p:spPr>
          <a:xfrm>
            <a:off x="347694" y="6483807"/>
            <a:ext cx="2112264" cy="215444"/>
          </a:xfrm>
          <a:prstGeom prst="rect">
            <a:avLst/>
          </a:prstGeom>
          <a:noFill/>
        </p:spPr>
        <p:txBody>
          <a:bodyPr wrap="square" rtlCol="0">
            <a:spAutoFit/>
          </a:bodyPr>
          <a:lstStyle/>
          <a:p>
            <a:r>
              <a:rPr lang="en-US" sz="800" b="1" dirty="0" smtClean="0">
                <a:solidFill>
                  <a:schemeClr val="bg1"/>
                </a:solidFill>
              </a:rPr>
              <a:t>Eversheds Sutherland</a:t>
            </a:r>
            <a:endParaRPr lang="en-US" sz="800" b="0" dirty="0">
              <a:solidFill>
                <a:schemeClr val="bg1"/>
              </a:solidFill>
            </a:endParaRPr>
          </a:p>
        </p:txBody>
      </p:sp>
      <p:sp>
        <p:nvSpPr>
          <p:cNvPr id="7" name="TextBox 6"/>
          <p:cNvSpPr txBox="1"/>
          <p:nvPr userDrawn="1"/>
        </p:nvSpPr>
        <p:spPr>
          <a:xfrm>
            <a:off x="3635895" y="6511856"/>
            <a:ext cx="2113851" cy="184666"/>
          </a:xfrm>
          <a:prstGeom prst="rect">
            <a:avLst/>
          </a:prstGeom>
          <a:noFill/>
        </p:spPr>
        <p:txBody>
          <a:bodyPr vert="horz" wrap="square" rtlCol="0">
            <a:spAutoFit/>
          </a:bodyPr>
          <a:lstStyle/>
          <a:p>
            <a:endParaRPr lang="en-US" sz="600" b="0" i="1" dirty="0">
              <a:solidFill>
                <a:schemeClr val="bg1"/>
              </a:solidFill>
              <a:latin typeface="Verdana"/>
            </a:endParaRPr>
          </a:p>
        </p:txBody>
      </p:sp>
    </p:spTree>
    <p:extLst>
      <p:ext uri="{BB962C8B-B14F-4D97-AF65-F5344CB8AC3E}">
        <p14:creationId xmlns:p14="http://schemas.microsoft.com/office/powerpoint/2010/main" val="2667384944"/>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p15:clr>
            <a:srgbClr val="FBAE40"/>
          </p15:clr>
        </p15:guide>
        <p15:guide id="2" orient="horz" pos="1548">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Branded Chart">
    <p:spTree>
      <p:nvGrpSpPr>
        <p:cNvPr id="1" name=""/>
        <p:cNvGrpSpPr/>
        <p:nvPr/>
      </p:nvGrpSpPr>
      <p:grpSpPr>
        <a:xfrm>
          <a:off x="0" y="0"/>
          <a:ext cx="0" cy="0"/>
          <a:chOff x="0" y="0"/>
          <a:chExt cx="0" cy="0"/>
        </a:xfrm>
      </p:grpSpPr>
      <p:sp>
        <p:nvSpPr>
          <p:cNvPr id="2" name="Title 1"/>
          <p:cNvSpPr>
            <a:spLocks noGrp="1"/>
          </p:cNvSpPr>
          <p:nvPr>
            <p:ph type="title"/>
          </p:nvPr>
        </p:nvSpPr>
        <p:spPr>
          <a:xfrm>
            <a:off x="429768" y="404814"/>
            <a:ext cx="8284464" cy="333740"/>
          </a:xfrm>
        </p:spPr>
        <p:txBody>
          <a:bodyPr/>
          <a:lstStyle/>
          <a:p>
            <a:r>
              <a:rPr lang="en-US" smtClean="0"/>
              <a:t>Click to edit Master title style</a:t>
            </a:r>
            <a:endParaRPr lang="en-US" dirty="0"/>
          </a:p>
        </p:txBody>
      </p:sp>
      <p:sp>
        <p:nvSpPr>
          <p:cNvPr id="10" name="Sub-heading"/>
          <p:cNvSpPr>
            <a:spLocks noGrp="1"/>
          </p:cNvSpPr>
          <p:nvPr>
            <p:ph type="body" sz="quarter" idx="10" hasCustomPrompt="1"/>
          </p:nvPr>
        </p:nvSpPr>
        <p:spPr>
          <a:xfrm>
            <a:off x="431800" y="738188"/>
            <a:ext cx="8280400" cy="377825"/>
          </a:xfrm>
        </p:spPr>
        <p:txBody>
          <a:bodyPr>
            <a:noAutofit/>
          </a:bodyPr>
          <a:lstStyle>
            <a:lvl1pPr marL="0" indent="0">
              <a:buNone/>
              <a:defRPr sz="1900" baseline="0"/>
            </a:lvl1pPr>
          </a:lstStyle>
          <a:p>
            <a:pPr lvl="0"/>
            <a:r>
              <a:rPr lang="en-US" dirty="0" smtClean="0"/>
              <a:t>Click to add sub-heading</a:t>
            </a:r>
            <a:endParaRPr lang="en-US" dirty="0"/>
          </a:p>
        </p:txBody>
      </p:sp>
      <p:sp>
        <p:nvSpPr>
          <p:cNvPr id="8" name="Chart Placeholder 7"/>
          <p:cNvSpPr>
            <a:spLocks noGrp="1"/>
          </p:cNvSpPr>
          <p:nvPr>
            <p:ph type="chart" sz="quarter" idx="11" hasCustomPrompt="1"/>
          </p:nvPr>
        </p:nvSpPr>
        <p:spPr>
          <a:xfrm>
            <a:off x="431800" y="1572768"/>
            <a:ext cx="8280400" cy="4818888"/>
          </a:xfrm>
        </p:spPr>
        <p:txBody>
          <a:bodyPr>
            <a:noAutofit/>
          </a:bodyPr>
          <a:lstStyle>
            <a:lvl1pPr marL="0" indent="0" algn="l">
              <a:buFont typeface="Arial" panose="020B0604020202020204" pitchFamily="34" charset="0"/>
              <a:buNone/>
              <a:defRPr sz="1400" i="1" baseline="0"/>
            </a:lvl1pPr>
          </a:lstStyle>
          <a:p>
            <a:r>
              <a:rPr lang="en-US" dirty="0" smtClean="0"/>
              <a:t>1. Click the icon below to create an Eversheds Sutherland branded chart</a:t>
            </a:r>
            <a:br>
              <a:rPr lang="en-US" dirty="0" smtClean="0"/>
            </a:br>
            <a:r>
              <a:rPr lang="en-US" dirty="0" smtClean="0"/>
              <a:t>2. Select Templates</a:t>
            </a:r>
            <a:br>
              <a:rPr lang="en-US" dirty="0" smtClean="0"/>
            </a:br>
            <a:r>
              <a:rPr lang="en-US" dirty="0" smtClean="0"/>
              <a:t>3. Choose between Bar, Doughnut, Line with copy, Line</a:t>
            </a:r>
            <a:endParaRPr lang="en-US" dirty="0"/>
          </a:p>
        </p:txBody>
      </p:sp>
      <p:sp>
        <p:nvSpPr>
          <p:cNvPr id="14" name="Slide Number Placeholder 6"/>
          <p:cNvSpPr>
            <a:spLocks noGrp="1"/>
          </p:cNvSpPr>
          <p:nvPr>
            <p:ph type="sldNum" sz="quarter" idx="15"/>
          </p:nvPr>
        </p:nvSpPr>
        <p:spPr>
          <a:xfrm>
            <a:off x="8044950" y="6441900"/>
            <a:ext cx="795192" cy="273050"/>
          </a:xfrm>
        </p:spPr>
        <p:txBody>
          <a:bodyPr/>
          <a:lstStyle/>
          <a:p>
            <a:fld id="{03F1EFBE-6FC5-4E3B-A532-A391AE8323A1}" type="slidenum">
              <a:rPr lang="en-GB" smtClean="0"/>
              <a:pPr/>
              <a:t>‹#›</a:t>
            </a:fld>
            <a:endParaRPr lang="en-GB" dirty="0"/>
          </a:p>
        </p:txBody>
      </p:sp>
      <p:sp>
        <p:nvSpPr>
          <p:cNvPr id="15" name="TextBox 14"/>
          <p:cNvSpPr txBox="1"/>
          <p:nvPr userDrawn="1"/>
        </p:nvSpPr>
        <p:spPr>
          <a:xfrm>
            <a:off x="347694" y="6483807"/>
            <a:ext cx="2112264" cy="215444"/>
          </a:xfrm>
          <a:prstGeom prst="rect">
            <a:avLst/>
          </a:prstGeom>
          <a:noFill/>
        </p:spPr>
        <p:txBody>
          <a:bodyPr wrap="square" rtlCol="0">
            <a:noAutofit/>
          </a:bodyPr>
          <a:lstStyle/>
          <a:p>
            <a:r>
              <a:rPr lang="en-US" sz="800" b="1" dirty="0" smtClean="0"/>
              <a:t>Eversheds Sutherland</a:t>
            </a:r>
            <a:endParaRPr lang="en-US" sz="800" b="0" dirty="0"/>
          </a:p>
        </p:txBody>
      </p:sp>
      <p:sp>
        <p:nvSpPr>
          <p:cNvPr id="9" name="TextBox 8"/>
          <p:cNvSpPr txBox="1"/>
          <p:nvPr userDrawn="1"/>
        </p:nvSpPr>
        <p:spPr>
          <a:xfrm>
            <a:off x="3635895" y="6511856"/>
            <a:ext cx="2113851" cy="184666"/>
          </a:xfrm>
          <a:prstGeom prst="rect">
            <a:avLst/>
          </a:prstGeom>
          <a:noFill/>
        </p:spPr>
        <p:txBody>
          <a:bodyPr vert="horz" wrap="square" rtlCol="0">
            <a:noAutofit/>
          </a:bodyPr>
          <a:lstStyle/>
          <a:p>
            <a:endParaRPr lang="en-US" sz="600" b="0" i="1" dirty="0">
              <a:solidFill>
                <a:srgbClr val="000000"/>
              </a:solidFill>
              <a:latin typeface="Verdana"/>
            </a:endParaRPr>
          </a:p>
        </p:txBody>
      </p:sp>
    </p:spTree>
    <p:extLst>
      <p:ext uri="{BB962C8B-B14F-4D97-AF65-F5344CB8AC3E}">
        <p14:creationId xmlns:p14="http://schemas.microsoft.com/office/powerpoint/2010/main" val="597135440"/>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eam Profile - 2 people">
    <p:spTree>
      <p:nvGrpSpPr>
        <p:cNvPr id="1" name=""/>
        <p:cNvGrpSpPr/>
        <p:nvPr/>
      </p:nvGrpSpPr>
      <p:grpSpPr>
        <a:xfrm>
          <a:off x="0" y="0"/>
          <a:ext cx="0" cy="0"/>
          <a:chOff x="0" y="0"/>
          <a:chExt cx="0" cy="0"/>
        </a:xfrm>
      </p:grpSpPr>
      <p:sp>
        <p:nvSpPr>
          <p:cNvPr id="3" name="Main content placeholder"/>
          <p:cNvSpPr>
            <a:spLocks noGrp="1"/>
          </p:cNvSpPr>
          <p:nvPr>
            <p:ph idx="1" hasCustomPrompt="1"/>
          </p:nvPr>
        </p:nvSpPr>
        <p:spPr>
          <a:xfrm>
            <a:off x="353118" y="5055577"/>
            <a:ext cx="4182370" cy="1170841"/>
          </a:xfrm>
        </p:spPr>
        <p:txBody>
          <a:bodyPr>
            <a:noAutofit/>
          </a:bodyPr>
          <a:lstStyle>
            <a:lvl1pPr marL="0" indent="0">
              <a:buFont typeface="Verdana" panose="020B0604030504040204" pitchFamily="34" charset="0"/>
              <a:buNone/>
              <a:defRPr sz="1200"/>
            </a:lvl1pPr>
            <a:lvl2pPr>
              <a:defRPr baseline="0"/>
            </a:lvl2pPr>
          </a:lstStyle>
          <a:p>
            <a:pPr lvl="0"/>
            <a:r>
              <a:rPr lang="en-US" dirty="0" smtClean="0"/>
              <a:t>Click to edit profile text</a:t>
            </a:r>
          </a:p>
        </p:txBody>
      </p:sp>
      <p:sp>
        <p:nvSpPr>
          <p:cNvPr id="9" name="Intro line"/>
          <p:cNvSpPr>
            <a:spLocks noGrp="1"/>
          </p:cNvSpPr>
          <p:nvPr>
            <p:ph type="body" sz="quarter" idx="11" hasCustomPrompt="1"/>
          </p:nvPr>
        </p:nvSpPr>
        <p:spPr>
          <a:xfrm>
            <a:off x="353118" y="4337477"/>
            <a:ext cx="4182370" cy="259251"/>
          </a:xfrm>
        </p:spPr>
        <p:txBody>
          <a:bodyPr>
            <a:noAutofit/>
          </a:bodyPr>
          <a:lstStyle>
            <a:lvl1pPr marL="0" indent="0">
              <a:buNone/>
              <a:defRPr sz="1200" b="1">
                <a:solidFill>
                  <a:schemeClr val="accent1"/>
                </a:solidFill>
              </a:defRPr>
            </a:lvl1pPr>
          </a:lstStyle>
          <a:p>
            <a:pPr lvl="0"/>
            <a:r>
              <a:rPr lang="en-US" dirty="0" smtClean="0"/>
              <a:t>Click to edit name and surname</a:t>
            </a:r>
          </a:p>
        </p:txBody>
      </p:sp>
      <p:sp>
        <p:nvSpPr>
          <p:cNvPr id="7" name="Sub-heading"/>
          <p:cNvSpPr>
            <a:spLocks noGrp="1"/>
          </p:cNvSpPr>
          <p:nvPr>
            <p:ph type="body" sz="quarter" idx="10" hasCustomPrompt="1"/>
          </p:nvPr>
        </p:nvSpPr>
        <p:spPr>
          <a:xfrm>
            <a:off x="431800" y="738188"/>
            <a:ext cx="8280400" cy="377825"/>
          </a:xfrm>
        </p:spPr>
        <p:txBody>
          <a:bodyPr/>
          <a:lstStyle>
            <a:lvl1pPr marL="0" indent="0">
              <a:buNone/>
              <a:defRPr sz="1900" baseline="0"/>
            </a:lvl1pPr>
          </a:lstStyle>
          <a:p>
            <a:pPr lvl="0"/>
            <a:r>
              <a:rPr lang="en-US" dirty="0" smtClean="0"/>
              <a:t>Click to add sub-heading</a:t>
            </a:r>
            <a:endParaRPr lang="en-US" dirty="0"/>
          </a:p>
        </p:txBody>
      </p:sp>
      <p:sp>
        <p:nvSpPr>
          <p:cNvPr id="2" name="Heading"/>
          <p:cNvSpPr>
            <a:spLocks noGrp="1"/>
          </p:cNvSpPr>
          <p:nvPr>
            <p:ph type="title" hasCustomPrompt="1"/>
          </p:nvPr>
        </p:nvSpPr>
        <p:spPr>
          <a:xfrm>
            <a:off x="431800" y="404813"/>
            <a:ext cx="8280400" cy="333741"/>
          </a:xfrm>
        </p:spPr>
        <p:txBody>
          <a:bodyPr anchor="t" anchorCtr="0">
            <a:noAutofit/>
          </a:bodyPr>
          <a:lstStyle>
            <a:lvl1pPr>
              <a:defRPr sz="2100" baseline="0"/>
            </a:lvl1pPr>
          </a:lstStyle>
          <a:p>
            <a:r>
              <a:rPr lang="en-US" dirty="0" smtClean="0"/>
              <a:t>Click to add Heading</a:t>
            </a:r>
            <a:endParaRPr lang="en-US" dirty="0"/>
          </a:p>
        </p:txBody>
      </p:sp>
      <p:sp>
        <p:nvSpPr>
          <p:cNvPr id="10" name="Intro line"/>
          <p:cNvSpPr>
            <a:spLocks noGrp="1"/>
          </p:cNvSpPr>
          <p:nvPr>
            <p:ph type="body" sz="quarter" idx="12" hasCustomPrompt="1"/>
          </p:nvPr>
        </p:nvSpPr>
        <p:spPr>
          <a:xfrm>
            <a:off x="353118" y="4606467"/>
            <a:ext cx="4182370" cy="259251"/>
          </a:xfrm>
        </p:spPr>
        <p:txBody>
          <a:bodyPr>
            <a:noAutofit/>
          </a:bodyPr>
          <a:lstStyle>
            <a:lvl1pPr marL="0" indent="0">
              <a:buNone/>
              <a:defRPr sz="1200" b="0" i="1">
                <a:solidFill>
                  <a:schemeClr val="accent1"/>
                </a:solidFill>
              </a:defRPr>
            </a:lvl1pPr>
          </a:lstStyle>
          <a:p>
            <a:pPr lvl="0"/>
            <a:r>
              <a:rPr lang="en-US" dirty="0" smtClean="0"/>
              <a:t>Click to edit job title</a:t>
            </a:r>
          </a:p>
        </p:txBody>
      </p:sp>
      <p:sp>
        <p:nvSpPr>
          <p:cNvPr id="6" name="Picture Placeholder 5"/>
          <p:cNvSpPr>
            <a:spLocks noGrp="1"/>
          </p:cNvSpPr>
          <p:nvPr>
            <p:ph type="pic" sz="quarter" idx="13" hasCustomPrompt="1"/>
          </p:nvPr>
        </p:nvSpPr>
        <p:spPr>
          <a:xfrm>
            <a:off x="354899" y="1989138"/>
            <a:ext cx="4178808" cy="2158480"/>
          </a:xfrm>
        </p:spPr>
        <p:txBody>
          <a:bodyPr anchor="ctr">
            <a:normAutofit/>
          </a:bodyPr>
          <a:lstStyle>
            <a:lvl1pPr marL="0" indent="0" algn="ctr">
              <a:buNone/>
              <a:defRPr sz="1600"/>
            </a:lvl1pPr>
          </a:lstStyle>
          <a:p>
            <a:r>
              <a:rPr lang="en-US" dirty="0" smtClean="0"/>
              <a:t>Click to add profile picture here</a:t>
            </a:r>
            <a:endParaRPr lang="en-US" dirty="0"/>
          </a:p>
        </p:txBody>
      </p:sp>
      <p:sp>
        <p:nvSpPr>
          <p:cNvPr id="12" name="Main content placeholder"/>
          <p:cNvSpPr>
            <a:spLocks noGrp="1"/>
          </p:cNvSpPr>
          <p:nvPr>
            <p:ph idx="14" hasCustomPrompt="1"/>
          </p:nvPr>
        </p:nvSpPr>
        <p:spPr>
          <a:xfrm>
            <a:off x="4522153" y="5055577"/>
            <a:ext cx="4182370" cy="1170841"/>
          </a:xfrm>
        </p:spPr>
        <p:txBody>
          <a:bodyPr>
            <a:noAutofit/>
          </a:bodyPr>
          <a:lstStyle>
            <a:lvl1pPr marL="0" indent="0">
              <a:buFont typeface="Verdana" panose="020B0604030504040204" pitchFamily="34" charset="0"/>
              <a:buNone/>
              <a:defRPr sz="1200"/>
            </a:lvl1pPr>
            <a:lvl2pPr>
              <a:defRPr baseline="0"/>
            </a:lvl2pPr>
          </a:lstStyle>
          <a:p>
            <a:pPr lvl="0"/>
            <a:r>
              <a:rPr lang="en-US" dirty="0" smtClean="0"/>
              <a:t>Click to edit profile text</a:t>
            </a:r>
          </a:p>
        </p:txBody>
      </p:sp>
      <p:sp>
        <p:nvSpPr>
          <p:cNvPr id="14" name="Intro line"/>
          <p:cNvSpPr>
            <a:spLocks noGrp="1"/>
          </p:cNvSpPr>
          <p:nvPr>
            <p:ph type="body" sz="quarter" idx="15" hasCustomPrompt="1"/>
          </p:nvPr>
        </p:nvSpPr>
        <p:spPr>
          <a:xfrm>
            <a:off x="4522153" y="4337477"/>
            <a:ext cx="4182370" cy="259251"/>
          </a:xfrm>
        </p:spPr>
        <p:txBody>
          <a:bodyPr>
            <a:noAutofit/>
          </a:bodyPr>
          <a:lstStyle>
            <a:lvl1pPr marL="0" indent="0">
              <a:buNone/>
              <a:defRPr sz="1200" b="1">
                <a:solidFill>
                  <a:schemeClr val="accent1"/>
                </a:solidFill>
              </a:defRPr>
            </a:lvl1pPr>
          </a:lstStyle>
          <a:p>
            <a:pPr lvl="0"/>
            <a:r>
              <a:rPr lang="en-US" dirty="0" smtClean="0"/>
              <a:t>Click to edit name and surname</a:t>
            </a:r>
          </a:p>
        </p:txBody>
      </p:sp>
      <p:sp>
        <p:nvSpPr>
          <p:cNvPr id="15" name="Intro line"/>
          <p:cNvSpPr>
            <a:spLocks noGrp="1"/>
          </p:cNvSpPr>
          <p:nvPr>
            <p:ph type="body" sz="quarter" idx="16" hasCustomPrompt="1"/>
          </p:nvPr>
        </p:nvSpPr>
        <p:spPr>
          <a:xfrm>
            <a:off x="4522153" y="4606467"/>
            <a:ext cx="4182370" cy="259251"/>
          </a:xfrm>
        </p:spPr>
        <p:txBody>
          <a:bodyPr>
            <a:noAutofit/>
          </a:bodyPr>
          <a:lstStyle>
            <a:lvl1pPr marL="0" indent="0">
              <a:buNone/>
              <a:defRPr sz="1200" b="0" i="1">
                <a:solidFill>
                  <a:schemeClr val="accent1"/>
                </a:solidFill>
              </a:defRPr>
            </a:lvl1pPr>
          </a:lstStyle>
          <a:p>
            <a:pPr lvl="0"/>
            <a:r>
              <a:rPr lang="en-US" dirty="0" smtClean="0"/>
              <a:t>Click to edit job title</a:t>
            </a:r>
          </a:p>
        </p:txBody>
      </p:sp>
      <p:sp>
        <p:nvSpPr>
          <p:cNvPr id="16" name="Picture Placeholder 5"/>
          <p:cNvSpPr>
            <a:spLocks noGrp="1"/>
          </p:cNvSpPr>
          <p:nvPr>
            <p:ph type="pic" sz="quarter" idx="17" hasCustomPrompt="1"/>
          </p:nvPr>
        </p:nvSpPr>
        <p:spPr>
          <a:xfrm>
            <a:off x="4523934" y="1989138"/>
            <a:ext cx="4178808" cy="2158480"/>
          </a:xfrm>
        </p:spPr>
        <p:txBody>
          <a:bodyPr anchor="ctr">
            <a:noAutofit/>
          </a:bodyPr>
          <a:lstStyle>
            <a:lvl1pPr marL="0" indent="0" algn="ctr">
              <a:buNone/>
              <a:defRPr sz="1600"/>
            </a:lvl1pPr>
          </a:lstStyle>
          <a:p>
            <a:r>
              <a:rPr lang="en-US" dirty="0" smtClean="0"/>
              <a:t>Click to add profile picture here</a:t>
            </a:r>
            <a:endParaRPr lang="en-US" dirty="0"/>
          </a:p>
        </p:txBody>
      </p:sp>
      <p:sp>
        <p:nvSpPr>
          <p:cNvPr id="22" name="Slide Number Placeholder 6"/>
          <p:cNvSpPr>
            <a:spLocks noGrp="1"/>
          </p:cNvSpPr>
          <p:nvPr>
            <p:ph type="sldNum" sz="quarter" idx="19"/>
          </p:nvPr>
        </p:nvSpPr>
        <p:spPr>
          <a:xfrm>
            <a:off x="8044950" y="6441900"/>
            <a:ext cx="795192" cy="273050"/>
          </a:xfrm>
        </p:spPr>
        <p:txBody>
          <a:bodyPr/>
          <a:lstStyle/>
          <a:p>
            <a:fld id="{03F1EFBE-6FC5-4E3B-A532-A391AE8323A1}" type="slidenum">
              <a:rPr lang="en-GB" smtClean="0"/>
              <a:pPr/>
              <a:t>‹#›</a:t>
            </a:fld>
            <a:endParaRPr lang="en-GB" dirty="0"/>
          </a:p>
        </p:txBody>
      </p:sp>
      <p:sp>
        <p:nvSpPr>
          <p:cNvPr id="23" name="TextBox 22"/>
          <p:cNvSpPr txBox="1"/>
          <p:nvPr userDrawn="1"/>
        </p:nvSpPr>
        <p:spPr>
          <a:xfrm>
            <a:off x="347694" y="6483807"/>
            <a:ext cx="2112264" cy="215444"/>
          </a:xfrm>
          <a:prstGeom prst="rect">
            <a:avLst/>
          </a:prstGeom>
          <a:noFill/>
        </p:spPr>
        <p:txBody>
          <a:bodyPr wrap="square" rtlCol="0">
            <a:noAutofit/>
          </a:bodyPr>
          <a:lstStyle/>
          <a:p>
            <a:r>
              <a:rPr lang="en-US" sz="800" b="1" dirty="0" smtClean="0"/>
              <a:t>Eversheds Sutherland</a:t>
            </a:r>
            <a:endParaRPr lang="en-US" sz="800" b="0" dirty="0"/>
          </a:p>
        </p:txBody>
      </p:sp>
      <p:sp>
        <p:nvSpPr>
          <p:cNvPr id="17" name="TextBox 16"/>
          <p:cNvSpPr txBox="1"/>
          <p:nvPr userDrawn="1"/>
        </p:nvSpPr>
        <p:spPr>
          <a:xfrm>
            <a:off x="3635895" y="6511856"/>
            <a:ext cx="2113851" cy="184666"/>
          </a:xfrm>
          <a:prstGeom prst="rect">
            <a:avLst/>
          </a:prstGeom>
          <a:noFill/>
        </p:spPr>
        <p:txBody>
          <a:bodyPr vert="horz" wrap="square" rtlCol="0">
            <a:noAutofit/>
          </a:bodyPr>
          <a:lstStyle/>
          <a:p>
            <a:endParaRPr lang="en-US" sz="600" b="0" i="1" dirty="0">
              <a:solidFill>
                <a:srgbClr val="000000"/>
              </a:solidFill>
              <a:latin typeface="Verdana"/>
            </a:endParaRPr>
          </a:p>
        </p:txBody>
      </p:sp>
    </p:spTree>
    <p:extLst>
      <p:ext uri="{BB962C8B-B14F-4D97-AF65-F5344CB8AC3E}">
        <p14:creationId xmlns:p14="http://schemas.microsoft.com/office/powerpoint/2010/main" val="2506970426"/>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0" orient="horz" pos="709" userDrawn="1">
          <p15:clr>
            <a:srgbClr val="FBAE40"/>
          </p15:clr>
        </p15:guide>
        <p15:guide id="1" orient="horz" pos="1253" userDrawn="1">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eam Profile - 3 people">
    <p:spTree>
      <p:nvGrpSpPr>
        <p:cNvPr id="1" name=""/>
        <p:cNvGrpSpPr/>
        <p:nvPr/>
      </p:nvGrpSpPr>
      <p:grpSpPr>
        <a:xfrm>
          <a:off x="0" y="0"/>
          <a:ext cx="0" cy="0"/>
          <a:chOff x="0" y="0"/>
          <a:chExt cx="0" cy="0"/>
        </a:xfrm>
      </p:grpSpPr>
      <p:sp>
        <p:nvSpPr>
          <p:cNvPr id="3" name="Main content placeholder"/>
          <p:cNvSpPr>
            <a:spLocks noGrp="1"/>
          </p:cNvSpPr>
          <p:nvPr>
            <p:ph idx="1" hasCustomPrompt="1"/>
          </p:nvPr>
        </p:nvSpPr>
        <p:spPr>
          <a:xfrm>
            <a:off x="353118" y="4703885"/>
            <a:ext cx="2093976" cy="1522533"/>
          </a:xfrm>
        </p:spPr>
        <p:txBody>
          <a:bodyPr>
            <a:normAutofit/>
          </a:bodyPr>
          <a:lstStyle>
            <a:lvl1pPr marL="0" indent="0">
              <a:buFont typeface="Verdana" panose="020B0604030504040204" pitchFamily="34" charset="0"/>
              <a:buNone/>
              <a:defRPr sz="1200"/>
            </a:lvl1pPr>
            <a:lvl2pPr>
              <a:defRPr baseline="0"/>
            </a:lvl2pPr>
          </a:lstStyle>
          <a:p>
            <a:pPr lvl="0"/>
            <a:r>
              <a:rPr lang="en-US" dirty="0" smtClean="0"/>
              <a:t>Click to edit profile text</a:t>
            </a:r>
          </a:p>
        </p:txBody>
      </p:sp>
      <p:sp>
        <p:nvSpPr>
          <p:cNvPr id="9" name="Intro line"/>
          <p:cNvSpPr>
            <a:spLocks noGrp="1"/>
          </p:cNvSpPr>
          <p:nvPr>
            <p:ph type="body" sz="quarter" idx="11" hasCustomPrompt="1"/>
          </p:nvPr>
        </p:nvSpPr>
        <p:spPr>
          <a:xfrm>
            <a:off x="353118" y="3985787"/>
            <a:ext cx="2093976" cy="259251"/>
          </a:xfrm>
        </p:spPr>
        <p:txBody>
          <a:bodyPr>
            <a:noAutofit/>
          </a:bodyPr>
          <a:lstStyle>
            <a:lvl1pPr marL="0" indent="0">
              <a:buNone/>
              <a:defRPr sz="1200" b="1">
                <a:solidFill>
                  <a:schemeClr val="accent1"/>
                </a:solidFill>
              </a:defRPr>
            </a:lvl1pPr>
          </a:lstStyle>
          <a:p>
            <a:pPr lvl="0"/>
            <a:r>
              <a:rPr lang="en-US" dirty="0" smtClean="0"/>
              <a:t>Click to edit name</a:t>
            </a:r>
          </a:p>
        </p:txBody>
      </p:sp>
      <p:sp>
        <p:nvSpPr>
          <p:cNvPr id="7" name="Sub-heading"/>
          <p:cNvSpPr>
            <a:spLocks noGrp="1"/>
          </p:cNvSpPr>
          <p:nvPr>
            <p:ph type="body" sz="quarter" idx="10" hasCustomPrompt="1"/>
          </p:nvPr>
        </p:nvSpPr>
        <p:spPr>
          <a:xfrm>
            <a:off x="431800" y="738188"/>
            <a:ext cx="8280400" cy="377825"/>
          </a:xfrm>
        </p:spPr>
        <p:txBody>
          <a:bodyPr/>
          <a:lstStyle>
            <a:lvl1pPr marL="0" indent="0">
              <a:buNone/>
              <a:defRPr sz="1900" baseline="0"/>
            </a:lvl1pPr>
          </a:lstStyle>
          <a:p>
            <a:pPr lvl="0"/>
            <a:r>
              <a:rPr lang="en-US" dirty="0" smtClean="0"/>
              <a:t>Click to add sub-heading</a:t>
            </a:r>
            <a:endParaRPr lang="en-US" dirty="0"/>
          </a:p>
        </p:txBody>
      </p:sp>
      <p:sp>
        <p:nvSpPr>
          <p:cNvPr id="2" name="Heading"/>
          <p:cNvSpPr>
            <a:spLocks noGrp="1"/>
          </p:cNvSpPr>
          <p:nvPr>
            <p:ph type="title" hasCustomPrompt="1"/>
          </p:nvPr>
        </p:nvSpPr>
        <p:spPr>
          <a:xfrm>
            <a:off x="431800" y="404813"/>
            <a:ext cx="8280400" cy="333741"/>
          </a:xfrm>
        </p:spPr>
        <p:txBody>
          <a:bodyPr anchor="t" anchorCtr="0">
            <a:noAutofit/>
          </a:bodyPr>
          <a:lstStyle>
            <a:lvl1pPr>
              <a:defRPr sz="2100" baseline="0"/>
            </a:lvl1pPr>
          </a:lstStyle>
          <a:p>
            <a:r>
              <a:rPr lang="en-US" dirty="0" smtClean="0"/>
              <a:t>Click to add Heading</a:t>
            </a:r>
            <a:endParaRPr lang="en-US" dirty="0"/>
          </a:p>
        </p:txBody>
      </p:sp>
      <p:sp>
        <p:nvSpPr>
          <p:cNvPr id="10" name="Intro line"/>
          <p:cNvSpPr>
            <a:spLocks noGrp="1"/>
          </p:cNvSpPr>
          <p:nvPr>
            <p:ph type="body" sz="quarter" idx="12" hasCustomPrompt="1"/>
          </p:nvPr>
        </p:nvSpPr>
        <p:spPr>
          <a:xfrm>
            <a:off x="353118" y="4254777"/>
            <a:ext cx="2093976" cy="259251"/>
          </a:xfrm>
        </p:spPr>
        <p:txBody>
          <a:bodyPr>
            <a:noAutofit/>
          </a:bodyPr>
          <a:lstStyle>
            <a:lvl1pPr marL="0" indent="0">
              <a:buNone/>
              <a:defRPr sz="1200" b="0" i="1">
                <a:solidFill>
                  <a:schemeClr val="accent1"/>
                </a:solidFill>
              </a:defRPr>
            </a:lvl1pPr>
          </a:lstStyle>
          <a:p>
            <a:pPr lvl="0"/>
            <a:r>
              <a:rPr lang="en-US" dirty="0" smtClean="0"/>
              <a:t>Click to edit job title</a:t>
            </a:r>
          </a:p>
        </p:txBody>
      </p:sp>
      <p:sp>
        <p:nvSpPr>
          <p:cNvPr id="6" name="Picture Placeholder 5"/>
          <p:cNvSpPr>
            <a:spLocks noGrp="1"/>
          </p:cNvSpPr>
          <p:nvPr>
            <p:ph type="pic" sz="quarter" idx="13" hasCustomPrompt="1"/>
          </p:nvPr>
        </p:nvSpPr>
        <p:spPr>
          <a:xfrm>
            <a:off x="389694" y="2103120"/>
            <a:ext cx="2020824" cy="1691640"/>
          </a:xfrm>
        </p:spPr>
        <p:txBody>
          <a:bodyPr anchor="t" anchorCtr="0">
            <a:noAutofit/>
          </a:bodyPr>
          <a:lstStyle>
            <a:lvl1pPr marL="0" indent="0" algn="ctr">
              <a:buNone/>
              <a:defRPr sz="1600"/>
            </a:lvl1pPr>
          </a:lstStyle>
          <a:p>
            <a:r>
              <a:rPr lang="en-US" dirty="0" smtClean="0"/>
              <a:t>Click to add profile picture here</a:t>
            </a:r>
            <a:endParaRPr lang="en-US" dirty="0"/>
          </a:p>
        </p:txBody>
      </p:sp>
      <p:sp>
        <p:nvSpPr>
          <p:cNvPr id="12" name="Main content placeholder"/>
          <p:cNvSpPr>
            <a:spLocks noGrp="1"/>
          </p:cNvSpPr>
          <p:nvPr>
            <p:ph idx="14" hasCustomPrompt="1"/>
          </p:nvPr>
        </p:nvSpPr>
        <p:spPr>
          <a:xfrm>
            <a:off x="6631139" y="4703885"/>
            <a:ext cx="2093976" cy="1522533"/>
          </a:xfrm>
        </p:spPr>
        <p:txBody>
          <a:bodyPr>
            <a:noAutofit/>
          </a:bodyPr>
          <a:lstStyle>
            <a:lvl1pPr marL="0" indent="0">
              <a:buFont typeface="Verdana" panose="020B0604030504040204" pitchFamily="34" charset="0"/>
              <a:buNone/>
              <a:defRPr sz="1200"/>
            </a:lvl1pPr>
            <a:lvl2pPr>
              <a:defRPr baseline="0"/>
            </a:lvl2pPr>
          </a:lstStyle>
          <a:p>
            <a:pPr lvl="0"/>
            <a:r>
              <a:rPr lang="en-US" dirty="0" smtClean="0"/>
              <a:t>Click to edit profile text</a:t>
            </a:r>
          </a:p>
        </p:txBody>
      </p:sp>
      <p:sp>
        <p:nvSpPr>
          <p:cNvPr id="14" name="Intro line"/>
          <p:cNvSpPr>
            <a:spLocks noGrp="1"/>
          </p:cNvSpPr>
          <p:nvPr>
            <p:ph type="body" sz="quarter" idx="15" hasCustomPrompt="1"/>
          </p:nvPr>
        </p:nvSpPr>
        <p:spPr>
          <a:xfrm>
            <a:off x="6631139" y="3986784"/>
            <a:ext cx="2093976" cy="259251"/>
          </a:xfrm>
        </p:spPr>
        <p:txBody>
          <a:bodyPr>
            <a:noAutofit/>
          </a:bodyPr>
          <a:lstStyle>
            <a:lvl1pPr marL="0" indent="0">
              <a:buNone/>
              <a:defRPr sz="1200" b="1">
                <a:solidFill>
                  <a:schemeClr val="accent1"/>
                </a:solidFill>
              </a:defRPr>
            </a:lvl1pPr>
          </a:lstStyle>
          <a:p>
            <a:pPr lvl="0"/>
            <a:r>
              <a:rPr lang="en-US" dirty="0" smtClean="0"/>
              <a:t>Click to edit name</a:t>
            </a:r>
          </a:p>
        </p:txBody>
      </p:sp>
      <p:sp>
        <p:nvSpPr>
          <p:cNvPr id="15" name="Intro line"/>
          <p:cNvSpPr>
            <a:spLocks noGrp="1"/>
          </p:cNvSpPr>
          <p:nvPr>
            <p:ph type="body" sz="quarter" idx="16" hasCustomPrompt="1"/>
          </p:nvPr>
        </p:nvSpPr>
        <p:spPr>
          <a:xfrm>
            <a:off x="6631139" y="4254776"/>
            <a:ext cx="2093976" cy="259251"/>
          </a:xfrm>
        </p:spPr>
        <p:txBody>
          <a:bodyPr>
            <a:noAutofit/>
          </a:bodyPr>
          <a:lstStyle>
            <a:lvl1pPr marL="0" indent="0">
              <a:buNone/>
              <a:defRPr sz="1200" b="0" i="1">
                <a:solidFill>
                  <a:schemeClr val="accent1"/>
                </a:solidFill>
              </a:defRPr>
            </a:lvl1pPr>
          </a:lstStyle>
          <a:p>
            <a:pPr lvl="0"/>
            <a:r>
              <a:rPr lang="en-US" dirty="0" smtClean="0"/>
              <a:t>Click to edit job title</a:t>
            </a:r>
          </a:p>
        </p:txBody>
      </p:sp>
      <p:sp>
        <p:nvSpPr>
          <p:cNvPr id="16" name="Picture Placeholder 5"/>
          <p:cNvSpPr>
            <a:spLocks noGrp="1"/>
          </p:cNvSpPr>
          <p:nvPr>
            <p:ph type="pic" sz="quarter" idx="17" hasCustomPrompt="1"/>
          </p:nvPr>
        </p:nvSpPr>
        <p:spPr>
          <a:xfrm>
            <a:off x="6667715" y="2103120"/>
            <a:ext cx="2020824" cy="1691640"/>
          </a:xfrm>
        </p:spPr>
        <p:txBody>
          <a:bodyPr anchor="t" anchorCtr="0">
            <a:noAutofit/>
          </a:bodyPr>
          <a:lstStyle>
            <a:lvl1pPr marL="0" indent="0" algn="ctr">
              <a:buNone/>
              <a:defRPr sz="1600"/>
            </a:lvl1pPr>
          </a:lstStyle>
          <a:p>
            <a:r>
              <a:rPr lang="en-US" dirty="0" smtClean="0"/>
              <a:t>Click to add profile picture here</a:t>
            </a:r>
            <a:endParaRPr lang="en-US" dirty="0"/>
          </a:p>
        </p:txBody>
      </p:sp>
      <p:sp>
        <p:nvSpPr>
          <p:cNvPr id="13" name="Main content placeholder"/>
          <p:cNvSpPr>
            <a:spLocks noGrp="1"/>
          </p:cNvSpPr>
          <p:nvPr>
            <p:ph idx="18" hasCustomPrompt="1"/>
          </p:nvPr>
        </p:nvSpPr>
        <p:spPr>
          <a:xfrm>
            <a:off x="3485256" y="4703885"/>
            <a:ext cx="2093976" cy="1522533"/>
          </a:xfrm>
        </p:spPr>
        <p:txBody>
          <a:bodyPr>
            <a:normAutofit/>
          </a:bodyPr>
          <a:lstStyle>
            <a:lvl1pPr marL="0" indent="0">
              <a:buFont typeface="Verdana" panose="020B0604030504040204" pitchFamily="34" charset="0"/>
              <a:buNone/>
              <a:defRPr sz="1200"/>
            </a:lvl1pPr>
            <a:lvl2pPr>
              <a:defRPr baseline="0"/>
            </a:lvl2pPr>
          </a:lstStyle>
          <a:p>
            <a:pPr lvl="0"/>
            <a:r>
              <a:rPr lang="en-US" dirty="0" smtClean="0"/>
              <a:t>Click to edit profile text</a:t>
            </a:r>
          </a:p>
        </p:txBody>
      </p:sp>
      <p:sp>
        <p:nvSpPr>
          <p:cNvPr id="17" name="Intro line"/>
          <p:cNvSpPr>
            <a:spLocks noGrp="1"/>
          </p:cNvSpPr>
          <p:nvPr>
            <p:ph type="body" sz="quarter" idx="19" hasCustomPrompt="1"/>
          </p:nvPr>
        </p:nvSpPr>
        <p:spPr>
          <a:xfrm>
            <a:off x="3485256" y="3985787"/>
            <a:ext cx="2093976" cy="259251"/>
          </a:xfrm>
        </p:spPr>
        <p:txBody>
          <a:bodyPr>
            <a:normAutofit/>
          </a:bodyPr>
          <a:lstStyle>
            <a:lvl1pPr marL="0" indent="0">
              <a:buNone/>
              <a:defRPr sz="1200" b="1">
                <a:solidFill>
                  <a:schemeClr val="accent1"/>
                </a:solidFill>
              </a:defRPr>
            </a:lvl1pPr>
          </a:lstStyle>
          <a:p>
            <a:pPr lvl="0"/>
            <a:r>
              <a:rPr lang="en-US" dirty="0" smtClean="0"/>
              <a:t>Click to edit name</a:t>
            </a:r>
          </a:p>
        </p:txBody>
      </p:sp>
      <p:sp>
        <p:nvSpPr>
          <p:cNvPr id="18" name="Intro line"/>
          <p:cNvSpPr>
            <a:spLocks noGrp="1"/>
          </p:cNvSpPr>
          <p:nvPr>
            <p:ph type="body" sz="quarter" idx="20" hasCustomPrompt="1"/>
          </p:nvPr>
        </p:nvSpPr>
        <p:spPr>
          <a:xfrm>
            <a:off x="3485256" y="4254777"/>
            <a:ext cx="2093976" cy="259251"/>
          </a:xfrm>
        </p:spPr>
        <p:txBody>
          <a:bodyPr>
            <a:noAutofit/>
          </a:bodyPr>
          <a:lstStyle>
            <a:lvl1pPr marL="0" indent="0">
              <a:buNone/>
              <a:defRPr sz="1200" b="0" i="1">
                <a:solidFill>
                  <a:schemeClr val="accent1"/>
                </a:solidFill>
              </a:defRPr>
            </a:lvl1pPr>
          </a:lstStyle>
          <a:p>
            <a:pPr lvl="0"/>
            <a:r>
              <a:rPr lang="en-US" dirty="0" smtClean="0"/>
              <a:t>Click to edit job title</a:t>
            </a:r>
          </a:p>
        </p:txBody>
      </p:sp>
      <p:sp>
        <p:nvSpPr>
          <p:cNvPr id="19" name="Picture Placeholder 5"/>
          <p:cNvSpPr>
            <a:spLocks noGrp="1"/>
          </p:cNvSpPr>
          <p:nvPr>
            <p:ph type="pic" sz="quarter" idx="21" hasCustomPrompt="1"/>
          </p:nvPr>
        </p:nvSpPr>
        <p:spPr>
          <a:xfrm>
            <a:off x="3521832" y="2103120"/>
            <a:ext cx="2020824" cy="1691640"/>
          </a:xfrm>
        </p:spPr>
        <p:txBody>
          <a:bodyPr anchor="t" anchorCtr="0">
            <a:noAutofit/>
          </a:bodyPr>
          <a:lstStyle>
            <a:lvl1pPr marL="0" indent="0" algn="ctr">
              <a:buNone/>
              <a:defRPr sz="1600"/>
            </a:lvl1pPr>
          </a:lstStyle>
          <a:p>
            <a:r>
              <a:rPr lang="en-US" dirty="0" smtClean="0"/>
              <a:t>Click to add profile picture here</a:t>
            </a:r>
            <a:endParaRPr lang="en-US" dirty="0"/>
          </a:p>
        </p:txBody>
      </p:sp>
      <p:sp>
        <p:nvSpPr>
          <p:cNvPr id="25" name="Slide Number Placeholder 6"/>
          <p:cNvSpPr>
            <a:spLocks noGrp="1"/>
          </p:cNvSpPr>
          <p:nvPr>
            <p:ph type="sldNum" sz="quarter" idx="23"/>
          </p:nvPr>
        </p:nvSpPr>
        <p:spPr>
          <a:xfrm>
            <a:off x="8044950" y="6441900"/>
            <a:ext cx="795192" cy="273050"/>
          </a:xfrm>
        </p:spPr>
        <p:txBody>
          <a:bodyPr/>
          <a:lstStyle/>
          <a:p>
            <a:fld id="{03F1EFBE-6FC5-4E3B-A532-A391AE8323A1}" type="slidenum">
              <a:rPr lang="en-GB" smtClean="0"/>
              <a:pPr/>
              <a:t>‹#›</a:t>
            </a:fld>
            <a:endParaRPr lang="en-GB" dirty="0"/>
          </a:p>
        </p:txBody>
      </p:sp>
      <p:sp>
        <p:nvSpPr>
          <p:cNvPr id="26" name="TextBox 25"/>
          <p:cNvSpPr txBox="1"/>
          <p:nvPr userDrawn="1"/>
        </p:nvSpPr>
        <p:spPr>
          <a:xfrm>
            <a:off x="347694" y="6483807"/>
            <a:ext cx="2112264" cy="215444"/>
          </a:xfrm>
          <a:prstGeom prst="rect">
            <a:avLst/>
          </a:prstGeom>
          <a:noFill/>
        </p:spPr>
        <p:txBody>
          <a:bodyPr wrap="square" rtlCol="0">
            <a:noAutofit/>
          </a:bodyPr>
          <a:lstStyle/>
          <a:p>
            <a:r>
              <a:rPr lang="en-US" sz="800" b="1" dirty="0" smtClean="0"/>
              <a:t>Eversheds Sutherland</a:t>
            </a:r>
            <a:endParaRPr lang="en-US" sz="800" b="0" dirty="0"/>
          </a:p>
        </p:txBody>
      </p:sp>
      <p:sp>
        <p:nvSpPr>
          <p:cNvPr id="20" name="TextBox 19"/>
          <p:cNvSpPr txBox="1"/>
          <p:nvPr userDrawn="1"/>
        </p:nvSpPr>
        <p:spPr>
          <a:xfrm>
            <a:off x="3635895" y="6511856"/>
            <a:ext cx="2113851" cy="184666"/>
          </a:xfrm>
          <a:prstGeom prst="rect">
            <a:avLst/>
          </a:prstGeom>
          <a:noFill/>
        </p:spPr>
        <p:txBody>
          <a:bodyPr vert="horz" wrap="square" rtlCol="0">
            <a:noAutofit/>
          </a:bodyPr>
          <a:lstStyle/>
          <a:p>
            <a:endParaRPr lang="en-US" sz="600" b="0" i="1" dirty="0">
              <a:solidFill>
                <a:srgbClr val="000000"/>
              </a:solidFill>
              <a:latin typeface="Verdana"/>
            </a:endParaRPr>
          </a:p>
        </p:txBody>
      </p:sp>
    </p:spTree>
    <p:extLst>
      <p:ext uri="{BB962C8B-B14F-4D97-AF65-F5344CB8AC3E}">
        <p14:creationId xmlns:p14="http://schemas.microsoft.com/office/powerpoint/2010/main" val="1203606644"/>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709">
          <p15:clr>
            <a:srgbClr val="FBAE40"/>
          </p15:clr>
        </p15:guide>
        <p15:guide id="0" orient="horz" pos="1321" userDrawn="1">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eam Profile - 4 people">
    <p:spTree>
      <p:nvGrpSpPr>
        <p:cNvPr id="1" name=""/>
        <p:cNvGrpSpPr/>
        <p:nvPr/>
      </p:nvGrpSpPr>
      <p:grpSpPr>
        <a:xfrm>
          <a:off x="0" y="0"/>
          <a:ext cx="0" cy="0"/>
          <a:chOff x="0" y="0"/>
          <a:chExt cx="0" cy="0"/>
        </a:xfrm>
      </p:grpSpPr>
      <p:sp>
        <p:nvSpPr>
          <p:cNvPr id="3" name="Main content placeholder"/>
          <p:cNvSpPr>
            <a:spLocks noGrp="1"/>
          </p:cNvSpPr>
          <p:nvPr>
            <p:ph idx="1" hasCustomPrompt="1"/>
          </p:nvPr>
        </p:nvSpPr>
        <p:spPr>
          <a:xfrm>
            <a:off x="353118" y="4703885"/>
            <a:ext cx="2093976" cy="1522533"/>
          </a:xfrm>
        </p:spPr>
        <p:txBody>
          <a:bodyPr>
            <a:noAutofit/>
          </a:bodyPr>
          <a:lstStyle>
            <a:lvl1pPr marL="0" indent="0">
              <a:buFont typeface="Verdana" panose="020B0604030504040204" pitchFamily="34" charset="0"/>
              <a:buNone/>
              <a:defRPr sz="1200"/>
            </a:lvl1pPr>
            <a:lvl2pPr>
              <a:defRPr baseline="0"/>
            </a:lvl2pPr>
          </a:lstStyle>
          <a:p>
            <a:pPr lvl="0"/>
            <a:r>
              <a:rPr lang="en-US" dirty="0" smtClean="0"/>
              <a:t>Click to edit profile text</a:t>
            </a:r>
          </a:p>
        </p:txBody>
      </p:sp>
      <p:sp>
        <p:nvSpPr>
          <p:cNvPr id="9" name="Intro line"/>
          <p:cNvSpPr>
            <a:spLocks noGrp="1"/>
          </p:cNvSpPr>
          <p:nvPr>
            <p:ph type="body" sz="quarter" idx="11" hasCustomPrompt="1"/>
          </p:nvPr>
        </p:nvSpPr>
        <p:spPr>
          <a:xfrm>
            <a:off x="353118" y="3985787"/>
            <a:ext cx="2093976" cy="259251"/>
          </a:xfrm>
        </p:spPr>
        <p:txBody>
          <a:bodyPr>
            <a:normAutofit/>
          </a:bodyPr>
          <a:lstStyle>
            <a:lvl1pPr marL="0" indent="0">
              <a:buNone/>
              <a:defRPr sz="1200" b="1">
                <a:solidFill>
                  <a:schemeClr val="accent1"/>
                </a:solidFill>
              </a:defRPr>
            </a:lvl1pPr>
          </a:lstStyle>
          <a:p>
            <a:pPr lvl="0"/>
            <a:r>
              <a:rPr lang="en-US" dirty="0" smtClean="0"/>
              <a:t>Click to edit name</a:t>
            </a:r>
          </a:p>
        </p:txBody>
      </p:sp>
      <p:sp>
        <p:nvSpPr>
          <p:cNvPr id="7" name="Sub-heading"/>
          <p:cNvSpPr>
            <a:spLocks noGrp="1"/>
          </p:cNvSpPr>
          <p:nvPr>
            <p:ph type="body" sz="quarter" idx="10" hasCustomPrompt="1"/>
          </p:nvPr>
        </p:nvSpPr>
        <p:spPr>
          <a:xfrm>
            <a:off x="431800" y="738188"/>
            <a:ext cx="8280400" cy="377825"/>
          </a:xfrm>
        </p:spPr>
        <p:txBody>
          <a:bodyPr/>
          <a:lstStyle>
            <a:lvl1pPr marL="0" indent="0">
              <a:buNone/>
              <a:defRPr sz="1900" baseline="0"/>
            </a:lvl1pPr>
          </a:lstStyle>
          <a:p>
            <a:pPr lvl="0"/>
            <a:r>
              <a:rPr lang="en-GB" noProof="0" dirty="0" smtClean="0"/>
              <a:t>Click to add sub-heading</a:t>
            </a:r>
            <a:endParaRPr lang="en-GB" noProof="0" dirty="0"/>
          </a:p>
        </p:txBody>
      </p:sp>
      <p:sp>
        <p:nvSpPr>
          <p:cNvPr id="2" name="Heading"/>
          <p:cNvSpPr>
            <a:spLocks noGrp="1"/>
          </p:cNvSpPr>
          <p:nvPr>
            <p:ph type="title" hasCustomPrompt="1"/>
          </p:nvPr>
        </p:nvSpPr>
        <p:spPr>
          <a:xfrm>
            <a:off x="431800" y="404813"/>
            <a:ext cx="8280400" cy="333741"/>
          </a:xfrm>
        </p:spPr>
        <p:txBody>
          <a:bodyPr anchor="t" anchorCtr="0">
            <a:noAutofit/>
          </a:bodyPr>
          <a:lstStyle>
            <a:lvl1pPr>
              <a:defRPr sz="2100" baseline="0"/>
            </a:lvl1pPr>
          </a:lstStyle>
          <a:p>
            <a:r>
              <a:rPr lang="en-GB" noProof="0" dirty="0" smtClean="0"/>
              <a:t>Click to add Heading</a:t>
            </a:r>
            <a:endParaRPr lang="en-GB" noProof="0" dirty="0"/>
          </a:p>
        </p:txBody>
      </p:sp>
      <p:sp>
        <p:nvSpPr>
          <p:cNvPr id="10" name="Intro line"/>
          <p:cNvSpPr>
            <a:spLocks noGrp="1"/>
          </p:cNvSpPr>
          <p:nvPr>
            <p:ph type="body" sz="quarter" idx="12" hasCustomPrompt="1"/>
          </p:nvPr>
        </p:nvSpPr>
        <p:spPr>
          <a:xfrm>
            <a:off x="353118" y="4254777"/>
            <a:ext cx="2093976" cy="259251"/>
          </a:xfrm>
        </p:spPr>
        <p:txBody>
          <a:bodyPr>
            <a:normAutofit/>
          </a:bodyPr>
          <a:lstStyle>
            <a:lvl1pPr marL="0" indent="0">
              <a:buNone/>
              <a:defRPr sz="1200" b="0" i="1">
                <a:solidFill>
                  <a:schemeClr val="accent1"/>
                </a:solidFill>
              </a:defRPr>
            </a:lvl1pPr>
          </a:lstStyle>
          <a:p>
            <a:pPr lvl="0"/>
            <a:r>
              <a:rPr lang="en-US" dirty="0" smtClean="0"/>
              <a:t>Click to edit job title</a:t>
            </a:r>
          </a:p>
        </p:txBody>
      </p:sp>
      <p:sp>
        <p:nvSpPr>
          <p:cNvPr id="6" name="Picture Placeholder 5"/>
          <p:cNvSpPr>
            <a:spLocks noGrp="1"/>
          </p:cNvSpPr>
          <p:nvPr>
            <p:ph type="pic" sz="quarter" idx="13" hasCustomPrompt="1"/>
          </p:nvPr>
        </p:nvSpPr>
        <p:spPr>
          <a:xfrm>
            <a:off x="389694" y="2105760"/>
            <a:ext cx="2020824" cy="1691640"/>
          </a:xfrm>
        </p:spPr>
        <p:txBody>
          <a:bodyPr anchor="ctr">
            <a:noAutofit/>
          </a:bodyPr>
          <a:lstStyle>
            <a:lvl1pPr marL="0" indent="0" algn="ctr">
              <a:buNone/>
              <a:defRPr sz="1600"/>
            </a:lvl1pPr>
          </a:lstStyle>
          <a:p>
            <a:r>
              <a:rPr lang="en-US" dirty="0" smtClean="0"/>
              <a:t>Click to add profile picture here</a:t>
            </a:r>
            <a:endParaRPr lang="en-US" dirty="0"/>
          </a:p>
        </p:txBody>
      </p:sp>
      <p:sp>
        <p:nvSpPr>
          <p:cNvPr id="12" name="Main content placeholder"/>
          <p:cNvSpPr>
            <a:spLocks noGrp="1"/>
          </p:cNvSpPr>
          <p:nvPr>
            <p:ph idx="14" hasCustomPrompt="1"/>
          </p:nvPr>
        </p:nvSpPr>
        <p:spPr>
          <a:xfrm>
            <a:off x="6629400" y="4700016"/>
            <a:ext cx="2093976" cy="1522533"/>
          </a:xfrm>
        </p:spPr>
        <p:txBody>
          <a:bodyPr>
            <a:normAutofit/>
          </a:bodyPr>
          <a:lstStyle>
            <a:lvl1pPr marL="0" indent="0">
              <a:buFont typeface="Verdana" panose="020B0604030504040204" pitchFamily="34" charset="0"/>
              <a:buNone/>
              <a:defRPr sz="1200"/>
            </a:lvl1pPr>
            <a:lvl2pPr>
              <a:defRPr baseline="0"/>
            </a:lvl2pPr>
          </a:lstStyle>
          <a:p>
            <a:pPr lvl="0"/>
            <a:r>
              <a:rPr lang="en-US" dirty="0" smtClean="0"/>
              <a:t>Click to edit profile text</a:t>
            </a:r>
          </a:p>
        </p:txBody>
      </p:sp>
      <p:sp>
        <p:nvSpPr>
          <p:cNvPr id="16" name="Picture Placeholder 5"/>
          <p:cNvSpPr>
            <a:spLocks noGrp="1"/>
          </p:cNvSpPr>
          <p:nvPr>
            <p:ph type="pic" sz="quarter" idx="17" hasCustomPrompt="1"/>
          </p:nvPr>
        </p:nvSpPr>
        <p:spPr>
          <a:xfrm>
            <a:off x="6665976" y="2105760"/>
            <a:ext cx="2020824" cy="1691640"/>
          </a:xfrm>
        </p:spPr>
        <p:txBody>
          <a:bodyPr anchor="ctr">
            <a:noAutofit/>
          </a:bodyPr>
          <a:lstStyle>
            <a:lvl1pPr marL="0" indent="0" algn="ctr">
              <a:buNone/>
              <a:defRPr sz="1600"/>
            </a:lvl1pPr>
          </a:lstStyle>
          <a:p>
            <a:r>
              <a:rPr lang="en-US" dirty="0" smtClean="0"/>
              <a:t>Click to add profile picture here</a:t>
            </a:r>
            <a:endParaRPr lang="en-US" dirty="0"/>
          </a:p>
        </p:txBody>
      </p:sp>
      <p:sp>
        <p:nvSpPr>
          <p:cNvPr id="13" name="Main content placeholder"/>
          <p:cNvSpPr>
            <a:spLocks noGrp="1"/>
          </p:cNvSpPr>
          <p:nvPr>
            <p:ph idx="18" hasCustomPrompt="1"/>
          </p:nvPr>
        </p:nvSpPr>
        <p:spPr>
          <a:xfrm>
            <a:off x="2453640" y="4703885"/>
            <a:ext cx="2093976" cy="1522533"/>
          </a:xfrm>
        </p:spPr>
        <p:txBody>
          <a:bodyPr>
            <a:noAutofit/>
          </a:bodyPr>
          <a:lstStyle>
            <a:lvl1pPr marL="0" indent="0">
              <a:buFont typeface="Verdana" panose="020B0604030504040204" pitchFamily="34" charset="0"/>
              <a:buNone/>
              <a:defRPr sz="1200"/>
            </a:lvl1pPr>
            <a:lvl2pPr>
              <a:defRPr baseline="0"/>
            </a:lvl2pPr>
          </a:lstStyle>
          <a:p>
            <a:pPr lvl="0"/>
            <a:r>
              <a:rPr lang="en-US" dirty="0" smtClean="0"/>
              <a:t>Click to edit profile text</a:t>
            </a:r>
          </a:p>
        </p:txBody>
      </p:sp>
      <p:sp>
        <p:nvSpPr>
          <p:cNvPr id="17" name="Intro line"/>
          <p:cNvSpPr>
            <a:spLocks noGrp="1"/>
          </p:cNvSpPr>
          <p:nvPr>
            <p:ph type="body" sz="quarter" idx="19" hasCustomPrompt="1"/>
          </p:nvPr>
        </p:nvSpPr>
        <p:spPr>
          <a:xfrm>
            <a:off x="2453640" y="3985787"/>
            <a:ext cx="2093976" cy="259251"/>
          </a:xfrm>
        </p:spPr>
        <p:txBody>
          <a:bodyPr>
            <a:normAutofit/>
          </a:bodyPr>
          <a:lstStyle>
            <a:lvl1pPr marL="0" indent="0">
              <a:buNone/>
              <a:defRPr sz="1200" b="1">
                <a:solidFill>
                  <a:schemeClr val="accent1"/>
                </a:solidFill>
              </a:defRPr>
            </a:lvl1pPr>
          </a:lstStyle>
          <a:p>
            <a:pPr lvl="0"/>
            <a:r>
              <a:rPr lang="en-US" dirty="0" smtClean="0"/>
              <a:t>Click to edit name</a:t>
            </a:r>
          </a:p>
        </p:txBody>
      </p:sp>
      <p:sp>
        <p:nvSpPr>
          <p:cNvPr id="18" name="Intro line"/>
          <p:cNvSpPr>
            <a:spLocks noGrp="1"/>
          </p:cNvSpPr>
          <p:nvPr>
            <p:ph type="body" sz="quarter" idx="20" hasCustomPrompt="1"/>
          </p:nvPr>
        </p:nvSpPr>
        <p:spPr>
          <a:xfrm>
            <a:off x="2453640" y="4254777"/>
            <a:ext cx="2093976" cy="259251"/>
          </a:xfrm>
        </p:spPr>
        <p:txBody>
          <a:bodyPr>
            <a:normAutofit/>
          </a:bodyPr>
          <a:lstStyle>
            <a:lvl1pPr marL="0" indent="0">
              <a:buNone/>
              <a:defRPr sz="1200" b="0" i="1">
                <a:solidFill>
                  <a:schemeClr val="accent1"/>
                </a:solidFill>
              </a:defRPr>
            </a:lvl1pPr>
          </a:lstStyle>
          <a:p>
            <a:pPr lvl="0"/>
            <a:r>
              <a:rPr lang="en-US" dirty="0" smtClean="0"/>
              <a:t>Click to edit job title</a:t>
            </a:r>
          </a:p>
        </p:txBody>
      </p:sp>
      <p:sp>
        <p:nvSpPr>
          <p:cNvPr id="19" name="Picture Placeholder 5"/>
          <p:cNvSpPr>
            <a:spLocks noGrp="1"/>
          </p:cNvSpPr>
          <p:nvPr>
            <p:ph type="pic" sz="quarter" idx="21" hasCustomPrompt="1"/>
          </p:nvPr>
        </p:nvSpPr>
        <p:spPr>
          <a:xfrm>
            <a:off x="2490216" y="2105760"/>
            <a:ext cx="2020824" cy="1691640"/>
          </a:xfrm>
        </p:spPr>
        <p:txBody>
          <a:bodyPr anchor="ctr">
            <a:noAutofit/>
          </a:bodyPr>
          <a:lstStyle>
            <a:lvl1pPr marL="0" indent="0" algn="ctr">
              <a:buNone/>
              <a:defRPr sz="1600"/>
            </a:lvl1pPr>
          </a:lstStyle>
          <a:p>
            <a:r>
              <a:rPr lang="en-US" dirty="0" smtClean="0"/>
              <a:t>Click to add profile picture here</a:t>
            </a:r>
            <a:endParaRPr lang="en-US" dirty="0"/>
          </a:p>
        </p:txBody>
      </p:sp>
      <p:sp>
        <p:nvSpPr>
          <p:cNvPr id="20" name="Main content placeholder"/>
          <p:cNvSpPr>
            <a:spLocks noGrp="1"/>
          </p:cNvSpPr>
          <p:nvPr>
            <p:ph idx="22" hasCustomPrompt="1"/>
          </p:nvPr>
        </p:nvSpPr>
        <p:spPr>
          <a:xfrm>
            <a:off x="4541520" y="4703885"/>
            <a:ext cx="2093976" cy="1522533"/>
          </a:xfrm>
        </p:spPr>
        <p:txBody>
          <a:bodyPr>
            <a:noAutofit/>
          </a:bodyPr>
          <a:lstStyle>
            <a:lvl1pPr marL="0" indent="0">
              <a:buFont typeface="Verdana" panose="020B0604030504040204" pitchFamily="34" charset="0"/>
              <a:buNone/>
              <a:defRPr sz="1200"/>
            </a:lvl1pPr>
            <a:lvl2pPr>
              <a:defRPr baseline="0"/>
            </a:lvl2pPr>
          </a:lstStyle>
          <a:p>
            <a:pPr lvl="0"/>
            <a:r>
              <a:rPr lang="en-US" dirty="0" smtClean="0"/>
              <a:t>Click to edit profile text</a:t>
            </a:r>
          </a:p>
        </p:txBody>
      </p:sp>
      <p:sp>
        <p:nvSpPr>
          <p:cNvPr id="21" name="Intro line"/>
          <p:cNvSpPr>
            <a:spLocks noGrp="1"/>
          </p:cNvSpPr>
          <p:nvPr>
            <p:ph type="body" sz="quarter" idx="23" hasCustomPrompt="1"/>
          </p:nvPr>
        </p:nvSpPr>
        <p:spPr>
          <a:xfrm>
            <a:off x="4541520" y="3985787"/>
            <a:ext cx="2093976" cy="259251"/>
          </a:xfrm>
        </p:spPr>
        <p:txBody>
          <a:bodyPr>
            <a:normAutofit/>
          </a:bodyPr>
          <a:lstStyle>
            <a:lvl1pPr marL="0" indent="0">
              <a:buNone/>
              <a:defRPr sz="1200" b="1">
                <a:solidFill>
                  <a:schemeClr val="accent1"/>
                </a:solidFill>
              </a:defRPr>
            </a:lvl1pPr>
          </a:lstStyle>
          <a:p>
            <a:pPr lvl="0"/>
            <a:r>
              <a:rPr lang="en-US" dirty="0" smtClean="0"/>
              <a:t>Click to edit name</a:t>
            </a:r>
          </a:p>
        </p:txBody>
      </p:sp>
      <p:sp>
        <p:nvSpPr>
          <p:cNvPr id="22" name="Intro line"/>
          <p:cNvSpPr>
            <a:spLocks noGrp="1"/>
          </p:cNvSpPr>
          <p:nvPr>
            <p:ph type="body" sz="quarter" idx="24" hasCustomPrompt="1"/>
          </p:nvPr>
        </p:nvSpPr>
        <p:spPr>
          <a:xfrm>
            <a:off x="4541520" y="4254777"/>
            <a:ext cx="2093976" cy="259251"/>
          </a:xfrm>
        </p:spPr>
        <p:txBody>
          <a:bodyPr>
            <a:normAutofit/>
          </a:bodyPr>
          <a:lstStyle>
            <a:lvl1pPr marL="0" indent="0">
              <a:buNone/>
              <a:defRPr sz="1200" b="0" i="1">
                <a:solidFill>
                  <a:schemeClr val="accent1"/>
                </a:solidFill>
              </a:defRPr>
            </a:lvl1pPr>
          </a:lstStyle>
          <a:p>
            <a:pPr lvl="0"/>
            <a:r>
              <a:rPr lang="en-US" dirty="0" smtClean="0"/>
              <a:t>Click to edit job title</a:t>
            </a:r>
          </a:p>
        </p:txBody>
      </p:sp>
      <p:sp>
        <p:nvSpPr>
          <p:cNvPr id="23" name="Picture Placeholder 5"/>
          <p:cNvSpPr>
            <a:spLocks noGrp="1"/>
          </p:cNvSpPr>
          <p:nvPr>
            <p:ph type="pic" sz="quarter" idx="25" hasCustomPrompt="1"/>
          </p:nvPr>
        </p:nvSpPr>
        <p:spPr>
          <a:xfrm>
            <a:off x="4578096" y="2105760"/>
            <a:ext cx="2020824" cy="1691640"/>
          </a:xfrm>
        </p:spPr>
        <p:txBody>
          <a:bodyPr anchor="ctr">
            <a:noAutofit/>
          </a:bodyPr>
          <a:lstStyle>
            <a:lvl1pPr marL="0" indent="0" algn="ctr">
              <a:buNone/>
              <a:defRPr sz="1600"/>
            </a:lvl1pPr>
          </a:lstStyle>
          <a:p>
            <a:r>
              <a:rPr lang="en-US" dirty="0" smtClean="0"/>
              <a:t>Click to add profile picture here</a:t>
            </a:r>
            <a:endParaRPr lang="en-US" dirty="0"/>
          </a:p>
        </p:txBody>
      </p:sp>
      <p:sp>
        <p:nvSpPr>
          <p:cNvPr id="29" name="Slide Number Placeholder 6"/>
          <p:cNvSpPr>
            <a:spLocks noGrp="1"/>
          </p:cNvSpPr>
          <p:nvPr>
            <p:ph type="sldNum" sz="quarter" idx="27"/>
          </p:nvPr>
        </p:nvSpPr>
        <p:spPr>
          <a:xfrm>
            <a:off x="8044950" y="6441900"/>
            <a:ext cx="795192" cy="273050"/>
          </a:xfrm>
        </p:spPr>
        <p:txBody>
          <a:bodyPr/>
          <a:lstStyle/>
          <a:p>
            <a:fld id="{03F1EFBE-6FC5-4E3B-A532-A391AE8323A1}" type="slidenum">
              <a:rPr lang="en-GB" smtClean="0"/>
              <a:pPr/>
              <a:t>‹#›</a:t>
            </a:fld>
            <a:endParaRPr lang="en-GB" dirty="0"/>
          </a:p>
        </p:txBody>
      </p:sp>
      <p:sp>
        <p:nvSpPr>
          <p:cNvPr id="30" name="TextBox 29"/>
          <p:cNvSpPr txBox="1"/>
          <p:nvPr userDrawn="1"/>
        </p:nvSpPr>
        <p:spPr>
          <a:xfrm>
            <a:off x="347694" y="6483807"/>
            <a:ext cx="2112264" cy="215444"/>
          </a:xfrm>
          <a:prstGeom prst="rect">
            <a:avLst/>
          </a:prstGeom>
          <a:noFill/>
        </p:spPr>
        <p:txBody>
          <a:bodyPr wrap="square" rtlCol="0">
            <a:noAutofit/>
          </a:bodyPr>
          <a:lstStyle/>
          <a:p>
            <a:r>
              <a:rPr lang="en-US" sz="800" b="1" dirty="0" smtClean="0"/>
              <a:t>Eversheds Sutherland</a:t>
            </a:r>
            <a:endParaRPr lang="en-US" sz="800" b="0" dirty="0"/>
          </a:p>
        </p:txBody>
      </p:sp>
      <p:sp>
        <p:nvSpPr>
          <p:cNvPr id="24" name="TextBox 23"/>
          <p:cNvSpPr txBox="1"/>
          <p:nvPr userDrawn="1"/>
        </p:nvSpPr>
        <p:spPr>
          <a:xfrm>
            <a:off x="3635895" y="6511856"/>
            <a:ext cx="2113851" cy="184666"/>
          </a:xfrm>
          <a:prstGeom prst="rect">
            <a:avLst/>
          </a:prstGeom>
          <a:noFill/>
        </p:spPr>
        <p:txBody>
          <a:bodyPr vert="horz" wrap="square" rtlCol="0">
            <a:noAutofit/>
          </a:bodyPr>
          <a:lstStyle/>
          <a:p>
            <a:endParaRPr lang="en-US" sz="600" b="0" i="1" dirty="0">
              <a:solidFill>
                <a:srgbClr val="000000"/>
              </a:solidFill>
              <a:latin typeface="Verdana"/>
            </a:endParaRPr>
          </a:p>
        </p:txBody>
      </p:sp>
      <p:sp>
        <p:nvSpPr>
          <p:cNvPr id="25" name="Intro line"/>
          <p:cNvSpPr>
            <a:spLocks noGrp="1"/>
          </p:cNvSpPr>
          <p:nvPr>
            <p:ph type="body" sz="quarter" idx="28" hasCustomPrompt="1"/>
          </p:nvPr>
        </p:nvSpPr>
        <p:spPr>
          <a:xfrm>
            <a:off x="6629400" y="3981760"/>
            <a:ext cx="2093976" cy="259251"/>
          </a:xfrm>
        </p:spPr>
        <p:txBody>
          <a:bodyPr>
            <a:normAutofit/>
          </a:bodyPr>
          <a:lstStyle>
            <a:lvl1pPr marL="0" indent="0">
              <a:buNone/>
              <a:defRPr sz="1200" b="1">
                <a:solidFill>
                  <a:schemeClr val="accent1"/>
                </a:solidFill>
              </a:defRPr>
            </a:lvl1pPr>
          </a:lstStyle>
          <a:p>
            <a:pPr lvl="0"/>
            <a:r>
              <a:rPr lang="en-US" dirty="0" smtClean="0"/>
              <a:t>Click to edit name</a:t>
            </a:r>
          </a:p>
        </p:txBody>
      </p:sp>
      <p:sp>
        <p:nvSpPr>
          <p:cNvPr id="26" name="Intro line"/>
          <p:cNvSpPr>
            <a:spLocks noGrp="1"/>
          </p:cNvSpPr>
          <p:nvPr>
            <p:ph type="body" sz="quarter" idx="29" hasCustomPrompt="1"/>
          </p:nvPr>
        </p:nvSpPr>
        <p:spPr>
          <a:xfrm>
            <a:off x="6629400" y="4251960"/>
            <a:ext cx="2093976" cy="259251"/>
          </a:xfrm>
        </p:spPr>
        <p:txBody>
          <a:bodyPr>
            <a:normAutofit/>
          </a:bodyPr>
          <a:lstStyle>
            <a:lvl1pPr marL="0" indent="0">
              <a:buNone/>
              <a:defRPr sz="1200" b="0" i="1">
                <a:solidFill>
                  <a:schemeClr val="accent1"/>
                </a:solidFill>
              </a:defRPr>
            </a:lvl1pPr>
          </a:lstStyle>
          <a:p>
            <a:pPr lvl="0"/>
            <a:r>
              <a:rPr lang="en-US" dirty="0" smtClean="0"/>
              <a:t>Click to edit job title</a:t>
            </a:r>
          </a:p>
        </p:txBody>
      </p:sp>
    </p:spTree>
    <p:extLst>
      <p:ext uri="{BB962C8B-B14F-4D97-AF65-F5344CB8AC3E}">
        <p14:creationId xmlns:p14="http://schemas.microsoft.com/office/powerpoint/2010/main" val="354207471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709">
          <p15:clr>
            <a:srgbClr val="FBAE40"/>
          </p15:clr>
        </p15:guide>
        <p15:guide id="2" orient="horz" pos="1321">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1800" y="404814"/>
            <a:ext cx="8280400" cy="338328"/>
          </a:xfrm>
          <a:ln>
            <a:noFill/>
          </a:ln>
        </p:spPr>
        <p:txBody>
          <a:bodyPr anchor="t"/>
          <a:lstStyle>
            <a:lvl1pPr>
              <a:defRPr/>
            </a:lvl1pPr>
          </a:lstStyle>
          <a:p>
            <a:r>
              <a:rPr lang="en-GB" noProof="0" dirty="0" smtClean="0"/>
              <a:t>Click to edit Heading</a:t>
            </a:r>
            <a:endParaRPr lang="en-GB" noProof="0" dirty="0"/>
          </a:p>
        </p:txBody>
      </p:sp>
      <p:sp>
        <p:nvSpPr>
          <p:cNvPr id="3" name="TextBox 2"/>
          <p:cNvSpPr txBox="1"/>
          <p:nvPr userDrawn="1"/>
        </p:nvSpPr>
        <p:spPr>
          <a:xfrm>
            <a:off x="347694" y="6483096"/>
            <a:ext cx="2112264" cy="215444"/>
          </a:xfrm>
          <a:prstGeom prst="rect">
            <a:avLst/>
          </a:prstGeom>
          <a:noFill/>
        </p:spPr>
        <p:txBody>
          <a:bodyPr wrap="square" rtlCol="0">
            <a:spAutoFit/>
          </a:bodyPr>
          <a:lstStyle/>
          <a:p>
            <a:r>
              <a:rPr lang="en-US" sz="800" b="1" dirty="0" smtClean="0"/>
              <a:t>Eversheds Sutherland</a:t>
            </a:r>
            <a:endParaRPr lang="en-US" sz="800" b="0" dirty="0"/>
          </a:p>
        </p:txBody>
      </p:sp>
      <p:sp>
        <p:nvSpPr>
          <p:cNvPr id="4" name="TextBox 3"/>
          <p:cNvSpPr txBox="1"/>
          <p:nvPr userDrawn="1"/>
        </p:nvSpPr>
        <p:spPr>
          <a:xfrm>
            <a:off x="3635895" y="6511856"/>
            <a:ext cx="2113851" cy="184666"/>
          </a:xfrm>
          <a:prstGeom prst="rect">
            <a:avLst/>
          </a:prstGeom>
          <a:noFill/>
        </p:spPr>
        <p:txBody>
          <a:bodyPr vert="horz" wrap="square" rtlCol="0">
            <a:noAutofit/>
          </a:bodyPr>
          <a:lstStyle/>
          <a:p>
            <a:r>
              <a:rPr lang="en-US" sz="600" b="0" i="1" dirty="0" smtClean="0">
                <a:solidFill>
                  <a:srgbClr val="000000"/>
                </a:solidFill>
                <a:latin typeface="Verdana"/>
              </a:rPr>
              <a:t>PRIVILEGED AND CONFIDENTIAL</a:t>
            </a:r>
            <a:endParaRPr lang="en-US" sz="600" b="0" i="1" dirty="0">
              <a:solidFill>
                <a:srgbClr val="000000"/>
              </a:solidFill>
              <a:latin typeface="Verdana"/>
            </a:endParaRPr>
          </a:p>
        </p:txBody>
      </p:sp>
      <p:sp>
        <p:nvSpPr>
          <p:cNvPr id="5" name="Slide Number Placeholder 6"/>
          <p:cNvSpPr>
            <a:spLocks noGrp="1"/>
          </p:cNvSpPr>
          <p:nvPr>
            <p:ph type="sldNum" sz="quarter" idx="15"/>
          </p:nvPr>
        </p:nvSpPr>
        <p:spPr>
          <a:xfrm>
            <a:off x="8044950" y="6441900"/>
            <a:ext cx="795192" cy="273050"/>
          </a:xfrm>
        </p:spPr>
        <p:txBody>
          <a:bodyPr/>
          <a:lstStyle/>
          <a:p>
            <a:fld id="{03F1EFBE-6FC5-4E3B-A532-A391AE8323A1}" type="slidenum">
              <a:rPr lang="en-GB" smtClean="0"/>
              <a:pPr/>
              <a:t>‹#›</a:t>
            </a:fld>
            <a:endParaRPr lang="en-GB" dirty="0"/>
          </a:p>
        </p:txBody>
      </p:sp>
    </p:spTree>
    <p:extLst>
      <p:ext uri="{BB962C8B-B14F-4D97-AF65-F5344CB8AC3E}">
        <p14:creationId xmlns:p14="http://schemas.microsoft.com/office/powerpoint/2010/main" val="1897500218"/>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Thank you for participation slid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stretch>
            <a:fillRect/>
          </a:stretch>
        </p:blipFill>
        <p:spPr>
          <a:xfrm>
            <a:off x="0" y="0"/>
            <a:ext cx="9144000" cy="6858000"/>
          </a:xfrm>
          <a:prstGeom prst="rect">
            <a:avLst/>
          </a:prstGeom>
        </p:spPr>
      </p:pic>
      <p:sp>
        <p:nvSpPr>
          <p:cNvPr id="2" name="Title 1"/>
          <p:cNvSpPr>
            <a:spLocks noGrp="1"/>
          </p:cNvSpPr>
          <p:nvPr>
            <p:ph type="title" hasCustomPrompt="1"/>
          </p:nvPr>
        </p:nvSpPr>
        <p:spPr>
          <a:xfrm>
            <a:off x="431800" y="404814"/>
            <a:ext cx="8280400" cy="338328"/>
          </a:xfrm>
          <a:ln>
            <a:noFill/>
          </a:ln>
        </p:spPr>
        <p:txBody>
          <a:bodyPr anchor="t"/>
          <a:lstStyle>
            <a:lvl1pPr>
              <a:defRPr/>
            </a:lvl1pPr>
          </a:lstStyle>
          <a:p>
            <a:r>
              <a:rPr lang="en-GB" noProof="0" dirty="0" smtClean="0"/>
              <a:t>Add title (</a:t>
            </a:r>
            <a:r>
              <a:rPr lang="en-GB" noProof="0" dirty="0" err="1" smtClean="0"/>
              <a:t>eg</a:t>
            </a:r>
            <a:r>
              <a:rPr lang="en-GB" noProof="0" dirty="0" smtClean="0"/>
              <a:t> Thank you for your participation)</a:t>
            </a:r>
            <a:endParaRPr lang="en-GB" noProof="0" dirty="0"/>
          </a:p>
        </p:txBody>
      </p:sp>
      <p:sp>
        <p:nvSpPr>
          <p:cNvPr id="4" name="TextBox 3"/>
          <p:cNvSpPr txBox="1"/>
          <p:nvPr userDrawn="1"/>
        </p:nvSpPr>
        <p:spPr>
          <a:xfrm>
            <a:off x="3635895" y="6511856"/>
            <a:ext cx="2113851" cy="184666"/>
          </a:xfrm>
          <a:prstGeom prst="rect">
            <a:avLst/>
          </a:prstGeom>
          <a:noFill/>
        </p:spPr>
        <p:txBody>
          <a:bodyPr vert="horz" wrap="square" rtlCol="0">
            <a:noAutofit/>
          </a:bodyPr>
          <a:lstStyle/>
          <a:p>
            <a:r>
              <a:rPr lang="en-US" sz="600" b="0" i="1" dirty="0" smtClean="0">
                <a:solidFill>
                  <a:srgbClr val="000000"/>
                </a:solidFill>
                <a:latin typeface="Verdana"/>
              </a:rPr>
              <a:t>PRIVILEGED AND CONFIDENTIAL</a:t>
            </a:r>
            <a:endParaRPr lang="en-US" sz="600" b="0" i="1" dirty="0">
              <a:solidFill>
                <a:srgbClr val="000000"/>
              </a:solidFill>
              <a:latin typeface="Verdana"/>
            </a:endParaRPr>
          </a:p>
        </p:txBody>
      </p:sp>
    </p:spTree>
    <p:extLst>
      <p:ext uri="{BB962C8B-B14F-4D97-AF65-F5344CB8AC3E}">
        <p14:creationId xmlns:p14="http://schemas.microsoft.com/office/powerpoint/2010/main" val="272194609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with co-brand bottom left">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532862" cy="3708000"/>
          </a:xfrm>
          <a:prstGeom prst="rect">
            <a:avLst/>
          </a:prstGeom>
        </p:spPr>
      </p:pic>
      <p:sp>
        <p:nvSpPr>
          <p:cNvPr id="18" name="Co brand logo"/>
          <p:cNvSpPr>
            <a:spLocks noGrp="1"/>
          </p:cNvSpPr>
          <p:nvPr>
            <p:ph sz="quarter" idx="13" hasCustomPrompt="1"/>
          </p:nvPr>
        </p:nvSpPr>
        <p:spPr>
          <a:xfrm>
            <a:off x="431799" y="5601161"/>
            <a:ext cx="2087563" cy="474663"/>
          </a:xfrm>
        </p:spPr>
        <p:txBody>
          <a:bodyPr anchor="t" anchorCtr="0">
            <a:normAutofit/>
          </a:bodyPr>
          <a:lstStyle>
            <a:lvl1pPr marL="0" indent="0" algn="ctr">
              <a:buNone/>
              <a:defRPr sz="1200" baseline="0"/>
            </a:lvl1pPr>
          </a:lstStyle>
          <a:p>
            <a:pPr lvl="0"/>
            <a:r>
              <a:rPr lang="en-US" dirty="0" smtClean="0"/>
              <a:t>Click to add co brand logo here</a:t>
            </a:r>
            <a:endParaRPr lang="en-US" dirty="0"/>
          </a:p>
        </p:txBody>
      </p:sp>
      <p:sp>
        <p:nvSpPr>
          <p:cNvPr id="2" name="Heartline"/>
          <p:cNvSpPr>
            <a:spLocks noGrp="1"/>
          </p:cNvSpPr>
          <p:nvPr>
            <p:ph type="ctrTitle" hasCustomPrompt="1"/>
          </p:nvPr>
        </p:nvSpPr>
        <p:spPr>
          <a:xfrm>
            <a:off x="1403351" y="404812"/>
            <a:ext cx="7306056" cy="640080"/>
          </a:xfrm>
        </p:spPr>
        <p:txBody>
          <a:bodyPr anchor="t">
            <a:noAutofit/>
          </a:bodyPr>
          <a:lstStyle>
            <a:lvl1pPr algn="l">
              <a:defRPr sz="2100" b="1">
                <a:solidFill>
                  <a:schemeClr val="accent1"/>
                </a:solidFill>
              </a:defRPr>
            </a:lvl1pPr>
          </a:lstStyle>
          <a:p>
            <a:r>
              <a:rPr lang="en-GB" noProof="0" dirty="0" smtClean="0"/>
              <a:t>Click to add </a:t>
            </a:r>
            <a:r>
              <a:rPr lang="en-GB" noProof="0" dirty="0" err="1" smtClean="0"/>
              <a:t>Heartline</a:t>
            </a:r>
            <a:r>
              <a:rPr lang="en-GB" noProof="0" dirty="0" smtClean="0"/>
              <a:t> here with two lines if needed</a:t>
            </a:r>
            <a:endParaRPr lang="en-GB" noProof="0" dirty="0"/>
          </a:p>
        </p:txBody>
      </p:sp>
      <p:sp>
        <p:nvSpPr>
          <p:cNvPr id="3" name="Headline"/>
          <p:cNvSpPr>
            <a:spLocks noGrp="1"/>
          </p:cNvSpPr>
          <p:nvPr>
            <p:ph type="subTitle" idx="1" hasCustomPrompt="1"/>
          </p:nvPr>
        </p:nvSpPr>
        <p:spPr>
          <a:xfrm>
            <a:off x="1403350" y="1041884"/>
            <a:ext cx="6337299" cy="628654"/>
          </a:xfrm>
        </p:spPr>
        <p:txBody>
          <a:bodyPr>
            <a:noAutofit/>
          </a:bodyPr>
          <a:lstStyle>
            <a:lvl1pPr marL="0" indent="0" algn="l">
              <a:spcBef>
                <a:spcPts val="450"/>
              </a:spcBef>
              <a:spcAft>
                <a:spcPts val="0"/>
              </a:spcAft>
              <a:buNone/>
              <a:defRPr sz="21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noProof="0" dirty="0" smtClean="0"/>
              <a:t>Click to add Headline here with two lines if needed</a:t>
            </a:r>
            <a:endParaRPr lang="en-GB" noProof="0" dirty="0"/>
          </a:p>
        </p:txBody>
      </p:sp>
      <p:sp>
        <p:nvSpPr>
          <p:cNvPr id="21" name="Date"/>
          <p:cNvSpPr>
            <a:spLocks noGrp="1"/>
          </p:cNvSpPr>
          <p:nvPr>
            <p:ph type="body" sz="quarter" idx="10" hasCustomPrompt="1"/>
          </p:nvPr>
        </p:nvSpPr>
        <p:spPr>
          <a:xfrm>
            <a:off x="1403350" y="2109783"/>
            <a:ext cx="3992408" cy="310687"/>
          </a:xfrm>
        </p:spPr>
        <p:txBody>
          <a:bodyPr anchor="t">
            <a:noAutofit/>
          </a:bodyPr>
          <a:lstStyle>
            <a:lvl1pPr marL="0" indent="0">
              <a:lnSpc>
                <a:spcPct val="100000"/>
              </a:lnSpc>
              <a:spcBef>
                <a:spcPts val="0"/>
              </a:spcBef>
              <a:spcAft>
                <a:spcPts val="0"/>
              </a:spcAft>
              <a:buNone/>
              <a:defRPr sz="2000" b="1" baseline="0"/>
            </a:lvl1pPr>
          </a:lstStyle>
          <a:p>
            <a:pPr lvl="0"/>
            <a:r>
              <a:rPr lang="en-GB" noProof="0" dirty="0" smtClean="0"/>
              <a:t>Date of Presentation</a:t>
            </a:r>
            <a:endParaRPr lang="en-GB" noProof="0" dirty="0"/>
          </a:p>
        </p:txBody>
      </p:sp>
      <p:sp>
        <p:nvSpPr>
          <p:cNvPr id="22" name="Presenter Name"/>
          <p:cNvSpPr>
            <a:spLocks noGrp="1"/>
          </p:cNvSpPr>
          <p:nvPr>
            <p:ph type="body" sz="quarter" idx="11" hasCustomPrompt="1"/>
          </p:nvPr>
        </p:nvSpPr>
        <p:spPr>
          <a:xfrm>
            <a:off x="1403350" y="2472421"/>
            <a:ext cx="5922609" cy="290145"/>
          </a:xfrm>
        </p:spPr>
        <p:txBody>
          <a:bodyPr anchor="t">
            <a:noAutofit/>
          </a:bodyPr>
          <a:lstStyle>
            <a:lvl1pPr marL="0" indent="0">
              <a:lnSpc>
                <a:spcPct val="100000"/>
              </a:lnSpc>
              <a:spcBef>
                <a:spcPts val="0"/>
              </a:spcBef>
              <a:spcAft>
                <a:spcPts val="0"/>
              </a:spcAft>
              <a:buNone/>
              <a:defRPr sz="2000" b="0" baseline="0"/>
            </a:lvl1pPr>
          </a:lstStyle>
          <a:p>
            <a:pPr lvl="0"/>
            <a:r>
              <a:rPr lang="en-GB" noProof="0" dirty="0" smtClean="0"/>
              <a:t>Click to enter name of Presenter here</a:t>
            </a:r>
            <a:endParaRPr lang="en-GB" noProof="0" dirty="0"/>
          </a:p>
        </p:txBody>
      </p:sp>
      <p:sp>
        <p:nvSpPr>
          <p:cNvPr id="23" name="Job title"/>
          <p:cNvSpPr>
            <a:spLocks noGrp="1"/>
          </p:cNvSpPr>
          <p:nvPr>
            <p:ph type="body" sz="quarter" idx="12" hasCustomPrompt="1"/>
          </p:nvPr>
        </p:nvSpPr>
        <p:spPr>
          <a:xfrm>
            <a:off x="1403350" y="2814517"/>
            <a:ext cx="5922609" cy="278560"/>
          </a:xfrm>
        </p:spPr>
        <p:txBody>
          <a:bodyPr anchor="t">
            <a:noAutofit/>
          </a:bodyPr>
          <a:lstStyle>
            <a:lvl1pPr marL="0" indent="0">
              <a:lnSpc>
                <a:spcPct val="100000"/>
              </a:lnSpc>
              <a:spcBef>
                <a:spcPts val="0"/>
              </a:spcBef>
              <a:spcAft>
                <a:spcPts val="0"/>
              </a:spcAft>
              <a:buNone/>
              <a:defRPr sz="2000" b="0" i="1" baseline="0"/>
            </a:lvl1pPr>
          </a:lstStyle>
          <a:p>
            <a:pPr lvl="0"/>
            <a:r>
              <a:rPr lang="en-GB" noProof="0" dirty="0" smtClean="0"/>
              <a:t>Click to enter Job Title here</a:t>
            </a:r>
            <a:endParaRPr lang="en-GB" noProof="0" dirty="0"/>
          </a:p>
        </p:txBody>
      </p:sp>
      <p:sp>
        <p:nvSpPr>
          <p:cNvPr id="9" name="Primary Image"/>
          <p:cNvSpPr>
            <a:spLocks noGrp="1"/>
          </p:cNvSpPr>
          <p:nvPr>
            <p:ph type="pic" sz="quarter" idx="14" hasCustomPrompt="1"/>
          </p:nvPr>
        </p:nvSpPr>
        <p:spPr>
          <a:xfrm>
            <a:off x="4341600" y="3114000"/>
            <a:ext cx="4802400" cy="3117038"/>
          </a:xfrm>
        </p:spPr>
        <p:txBody>
          <a:bodyPr anchor="ctr"/>
          <a:lstStyle>
            <a:lvl1pPr marL="0" indent="0" algn="ctr">
              <a:buNone/>
              <a:defRPr sz="2000"/>
            </a:lvl1pPr>
          </a:lstStyle>
          <a:p>
            <a:r>
              <a:rPr lang="en-GB" noProof="0" dirty="0" smtClean="0"/>
              <a:t>Please add a primary image from the Brand Library</a:t>
            </a:r>
            <a:endParaRPr lang="en-GB" noProof="0" dirty="0"/>
          </a:p>
        </p:txBody>
      </p:sp>
      <p:sp>
        <p:nvSpPr>
          <p:cNvPr id="12" name="TextBox 11"/>
          <p:cNvSpPr txBox="1"/>
          <p:nvPr userDrawn="1"/>
        </p:nvSpPr>
        <p:spPr>
          <a:xfrm>
            <a:off x="324169" y="6054248"/>
            <a:ext cx="4080933" cy="215444"/>
          </a:xfrm>
          <a:prstGeom prst="rect">
            <a:avLst/>
          </a:prstGeom>
          <a:noFill/>
        </p:spPr>
        <p:txBody>
          <a:bodyPr wrap="square" rtlCol="0">
            <a:spAutoFit/>
          </a:bodyPr>
          <a:lstStyle/>
          <a:p>
            <a:pPr>
              <a:spcAft>
                <a:spcPts val="100"/>
              </a:spcAft>
            </a:pPr>
            <a:r>
              <a:rPr lang="en-GB" sz="800" b="1" i="0" dirty="0" smtClean="0">
                <a:solidFill>
                  <a:schemeClr val="tx1"/>
                </a:solidFill>
              </a:rPr>
              <a:t>© 2023 Eversheds Sutherland</a:t>
            </a:r>
            <a:r>
              <a:rPr lang="en-GB" sz="800" b="1" i="0" baseline="0" dirty="0" smtClean="0">
                <a:solidFill>
                  <a:schemeClr val="tx1"/>
                </a:solidFill>
              </a:rPr>
              <a:t> (US) LLP</a:t>
            </a:r>
            <a:endParaRPr lang="en-GB" sz="800" b="1" i="0" dirty="0" smtClean="0">
              <a:solidFill>
                <a:schemeClr val="tx1"/>
              </a:solidFill>
            </a:endParaRPr>
          </a:p>
        </p:txBody>
      </p:sp>
      <p:sp>
        <p:nvSpPr>
          <p:cNvPr id="15" name="Footer Placeholder 3"/>
          <p:cNvSpPr txBox="1">
            <a:spLocks/>
          </p:cNvSpPr>
          <p:nvPr userDrawn="1"/>
        </p:nvSpPr>
        <p:spPr>
          <a:xfrm>
            <a:off x="332509" y="6231038"/>
            <a:ext cx="8553226" cy="557351"/>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600" i="1" dirty="0">
              <a:solidFill>
                <a:schemeClr val="tx1">
                  <a:lumMod val="50000"/>
                  <a:lumOff val="50000"/>
                </a:schemeClr>
              </a:solidFill>
              <a:latin typeface="+mj-lt"/>
            </a:endParaRPr>
          </a:p>
        </p:txBody>
      </p:sp>
    </p:spTree>
    <p:extLst>
      <p:ext uri="{BB962C8B-B14F-4D97-AF65-F5344CB8AC3E}">
        <p14:creationId xmlns:p14="http://schemas.microsoft.com/office/powerpoint/2010/main" val="204071917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55">
          <p15:clr>
            <a:srgbClr val="FBAE40"/>
          </p15:clr>
        </p15:guide>
        <p15:guide id="2" pos="272">
          <p15:clr>
            <a:srgbClr val="FBAE40"/>
          </p15:clr>
        </p15:guide>
        <p15:guide id="3" pos="5488">
          <p15:clr>
            <a:srgbClr val="FBAE40"/>
          </p15:clr>
        </p15:guide>
        <p15:guide id="4" orient="horz" pos="4065">
          <p15:clr>
            <a:srgbClr val="FBAE40"/>
          </p15:clr>
        </p15:guide>
        <p15:guide id="5" pos="2880">
          <p15:clr>
            <a:srgbClr val="FBAE40"/>
          </p15:clr>
        </p15:guide>
        <p15:guide id="6" pos="2857">
          <p15:clr>
            <a:srgbClr val="FBAE40"/>
          </p15:clr>
        </p15:guide>
        <p15:guide id="7" pos="2903">
          <p15:clr>
            <a:srgbClr val="FBAE40"/>
          </p15:clr>
        </p15:guide>
        <p15:guide id="8" pos="3515">
          <p15:clr>
            <a:srgbClr val="FBAE40"/>
          </p15:clr>
        </p15:guide>
        <p15:guide id="9" pos="4173">
          <p15:clr>
            <a:srgbClr val="FBAE40"/>
          </p15:clr>
        </p15:guide>
        <p15:guide id="10" pos="4830">
          <p15:clr>
            <a:srgbClr val="FBAE40"/>
          </p15:clr>
        </p15:guide>
        <p15:guide id="11" pos="2245">
          <p15:clr>
            <a:srgbClr val="FBAE40"/>
          </p15:clr>
        </p15:guide>
        <p15:guide id="12" pos="3560">
          <p15:clr>
            <a:srgbClr val="FBAE40"/>
          </p15:clr>
        </p15:guide>
        <p15:guide id="13" pos="4218">
          <p15:clr>
            <a:srgbClr val="FBAE40"/>
          </p15:clr>
        </p15:guide>
        <p15:guide id="14" pos="4876">
          <p15:clr>
            <a:srgbClr val="FBAE40"/>
          </p15:clr>
        </p15:guide>
        <p15:guide id="15" pos="2200">
          <p15:clr>
            <a:srgbClr val="FBAE40"/>
          </p15:clr>
        </p15:guide>
        <p15:guide id="16" pos="1587">
          <p15:clr>
            <a:srgbClr val="FBAE40"/>
          </p15:clr>
        </p15:guide>
        <p15:guide id="17" pos="1542">
          <p15:clr>
            <a:srgbClr val="FBAE40"/>
          </p15:clr>
        </p15:guide>
        <p15:guide id="18" pos="930">
          <p15:clr>
            <a:srgbClr val="FBAE40"/>
          </p15:clr>
        </p15:guide>
        <p15:guide id="19" pos="884">
          <p15:clr>
            <a:srgbClr val="FBAE40"/>
          </p15:clr>
        </p15:guide>
        <p15:guide id="20" orient="horz" pos="1049">
          <p15:clr>
            <a:srgbClr val="FBAE40"/>
          </p15:clr>
        </p15:guide>
        <p15:guide id="21" orient="horz" pos="1321">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1" name="Slide Number Placeholder 6"/>
          <p:cNvSpPr>
            <a:spLocks noGrp="1"/>
          </p:cNvSpPr>
          <p:nvPr>
            <p:ph type="sldNum" sz="quarter" idx="15"/>
          </p:nvPr>
        </p:nvSpPr>
        <p:spPr>
          <a:xfrm>
            <a:off x="8044950" y="6441900"/>
            <a:ext cx="795192" cy="273050"/>
          </a:xfrm>
        </p:spPr>
        <p:txBody>
          <a:bodyPr/>
          <a:lstStyle/>
          <a:p>
            <a:fld id="{03F1EFBE-6FC5-4E3B-A532-A391AE8323A1}" type="slidenum">
              <a:rPr lang="en-GB" smtClean="0"/>
              <a:pPr/>
              <a:t>‹#›</a:t>
            </a:fld>
            <a:endParaRPr lang="en-GB" dirty="0"/>
          </a:p>
        </p:txBody>
      </p:sp>
      <p:sp>
        <p:nvSpPr>
          <p:cNvPr id="12" name="TextBox 11"/>
          <p:cNvSpPr txBox="1"/>
          <p:nvPr userDrawn="1"/>
        </p:nvSpPr>
        <p:spPr>
          <a:xfrm>
            <a:off x="347694" y="6483807"/>
            <a:ext cx="2112264" cy="215444"/>
          </a:xfrm>
          <a:prstGeom prst="rect">
            <a:avLst/>
          </a:prstGeom>
          <a:noFill/>
        </p:spPr>
        <p:txBody>
          <a:bodyPr wrap="square" rtlCol="0">
            <a:spAutoFit/>
          </a:bodyPr>
          <a:lstStyle/>
          <a:p>
            <a:r>
              <a:rPr lang="en-US" sz="800" b="1" dirty="0" smtClean="0"/>
              <a:t>Eversheds Sutherland</a:t>
            </a:r>
            <a:endParaRPr lang="en-US" sz="800" b="0" dirty="0"/>
          </a:p>
        </p:txBody>
      </p:sp>
      <p:sp>
        <p:nvSpPr>
          <p:cNvPr id="6" name="TextBox 5"/>
          <p:cNvSpPr txBox="1"/>
          <p:nvPr userDrawn="1"/>
        </p:nvSpPr>
        <p:spPr>
          <a:xfrm>
            <a:off x="3635895" y="6511856"/>
            <a:ext cx="2113851" cy="184666"/>
          </a:xfrm>
          <a:prstGeom prst="rect">
            <a:avLst/>
          </a:prstGeom>
          <a:noFill/>
        </p:spPr>
        <p:txBody>
          <a:bodyPr vert="horz" wrap="square" rtlCol="0">
            <a:spAutoFit/>
          </a:bodyPr>
          <a:lstStyle/>
          <a:p>
            <a:endParaRPr lang="en-US" sz="600" b="0" i="1" dirty="0">
              <a:solidFill>
                <a:srgbClr val="000000"/>
              </a:solidFill>
              <a:latin typeface="Verdana"/>
            </a:endParaRPr>
          </a:p>
        </p:txBody>
      </p:sp>
    </p:spTree>
    <p:extLst>
      <p:ext uri="{BB962C8B-B14F-4D97-AF65-F5344CB8AC3E}">
        <p14:creationId xmlns:p14="http://schemas.microsoft.com/office/powerpoint/2010/main" val="2764513182"/>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Infographics Quotes">
    <p:spTree>
      <p:nvGrpSpPr>
        <p:cNvPr id="1" name=""/>
        <p:cNvGrpSpPr/>
        <p:nvPr/>
      </p:nvGrpSpPr>
      <p:grpSpPr>
        <a:xfrm>
          <a:off x="0" y="0"/>
          <a:ext cx="0" cy="0"/>
          <a:chOff x="0" y="0"/>
          <a:chExt cx="0" cy="0"/>
        </a:xfrm>
      </p:grpSpPr>
      <p:sp>
        <p:nvSpPr>
          <p:cNvPr id="7" name="Sub-heading"/>
          <p:cNvSpPr>
            <a:spLocks noGrp="1"/>
          </p:cNvSpPr>
          <p:nvPr>
            <p:ph type="body" sz="quarter" idx="10" hasCustomPrompt="1"/>
          </p:nvPr>
        </p:nvSpPr>
        <p:spPr>
          <a:xfrm>
            <a:off x="431800" y="738188"/>
            <a:ext cx="8280400" cy="377825"/>
          </a:xfrm>
        </p:spPr>
        <p:txBody>
          <a:bodyPr anchor="t">
            <a:noAutofit/>
          </a:bodyPr>
          <a:lstStyle>
            <a:lvl1pPr marL="0" indent="0">
              <a:buNone/>
              <a:defRPr sz="1900" baseline="0"/>
            </a:lvl1pPr>
          </a:lstStyle>
          <a:p>
            <a:pPr lvl="0"/>
            <a:r>
              <a:rPr lang="en-US" dirty="0" smtClean="0"/>
              <a:t>Click to add sub-heading</a:t>
            </a:r>
            <a:endParaRPr lang="en-US" dirty="0"/>
          </a:p>
        </p:txBody>
      </p:sp>
      <p:sp>
        <p:nvSpPr>
          <p:cNvPr id="2" name="Heading"/>
          <p:cNvSpPr>
            <a:spLocks noGrp="1"/>
          </p:cNvSpPr>
          <p:nvPr>
            <p:ph type="title" hasCustomPrompt="1"/>
          </p:nvPr>
        </p:nvSpPr>
        <p:spPr>
          <a:xfrm>
            <a:off x="431800" y="404813"/>
            <a:ext cx="8280400" cy="333741"/>
          </a:xfrm>
        </p:spPr>
        <p:txBody>
          <a:bodyPr anchor="t">
            <a:noAutofit/>
          </a:bodyPr>
          <a:lstStyle>
            <a:lvl1pPr>
              <a:defRPr sz="2100" baseline="0"/>
            </a:lvl1pPr>
          </a:lstStyle>
          <a:p>
            <a:r>
              <a:rPr lang="en-US" dirty="0" smtClean="0"/>
              <a:t>Click to add Heading</a:t>
            </a:r>
            <a:endParaRPr lang="en-US" dirty="0"/>
          </a:p>
        </p:txBody>
      </p:sp>
      <p:grpSp>
        <p:nvGrpSpPr>
          <p:cNvPr id="11" name="Group 10"/>
          <p:cNvGrpSpPr/>
          <p:nvPr/>
        </p:nvGrpSpPr>
        <p:grpSpPr>
          <a:xfrm>
            <a:off x="431800" y="2749830"/>
            <a:ext cx="3840397" cy="2713220"/>
            <a:chOff x="431800" y="2165214"/>
            <a:chExt cx="3840397" cy="2713220"/>
          </a:xfrm>
          <a:solidFill>
            <a:schemeClr val="accent1"/>
          </a:solidFill>
        </p:grpSpPr>
        <p:sp>
          <p:nvSpPr>
            <p:cNvPr id="4" name="Rounded Rectangular Callout 3"/>
            <p:cNvSpPr/>
            <p:nvPr/>
          </p:nvSpPr>
          <p:spPr>
            <a:xfrm>
              <a:off x="431800" y="2165214"/>
              <a:ext cx="3840397" cy="2713220"/>
            </a:xfrm>
            <a:prstGeom prst="wedgeRoundRectCallout">
              <a:avLst>
                <a:gd name="adj1" fmla="val 33228"/>
                <a:gd name="adj2" fmla="val 77969"/>
                <a:gd name="adj3" fmla="val 1666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
          <p:nvSpPr>
            <p:cNvPr id="8" name="Rounded Rectangle 7"/>
            <p:cNvSpPr/>
            <p:nvPr/>
          </p:nvSpPr>
          <p:spPr>
            <a:xfrm>
              <a:off x="431800" y="2165214"/>
              <a:ext cx="3840397" cy="2713220"/>
            </a:xfrm>
            <a:prstGeom prst="roundRect">
              <a:avLst>
                <a:gd name="adj" fmla="val 285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grpSp>
      <p:grpSp>
        <p:nvGrpSpPr>
          <p:cNvPr id="27" name="Group 26"/>
          <p:cNvGrpSpPr/>
          <p:nvPr/>
        </p:nvGrpSpPr>
        <p:grpSpPr>
          <a:xfrm flipH="1">
            <a:off x="4704439" y="1233488"/>
            <a:ext cx="3840397" cy="2713220"/>
            <a:chOff x="431800" y="2165214"/>
            <a:chExt cx="3840397" cy="2713220"/>
          </a:xfrm>
          <a:solidFill>
            <a:schemeClr val="accent3"/>
          </a:solidFill>
        </p:grpSpPr>
        <p:sp>
          <p:nvSpPr>
            <p:cNvPr id="28" name="Rounded Rectangular Callout 27"/>
            <p:cNvSpPr/>
            <p:nvPr/>
          </p:nvSpPr>
          <p:spPr>
            <a:xfrm>
              <a:off x="431800" y="2165214"/>
              <a:ext cx="3840397" cy="2713220"/>
            </a:xfrm>
            <a:prstGeom prst="wedgeRoundRectCallout">
              <a:avLst>
                <a:gd name="adj1" fmla="val 33228"/>
                <a:gd name="adj2" fmla="val 77969"/>
                <a:gd name="adj3" fmla="val 1666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
          <p:nvSpPr>
            <p:cNvPr id="29" name="Rounded Rectangle 28"/>
            <p:cNvSpPr/>
            <p:nvPr/>
          </p:nvSpPr>
          <p:spPr>
            <a:xfrm>
              <a:off x="431800" y="2165214"/>
              <a:ext cx="3840397" cy="2713220"/>
            </a:xfrm>
            <a:prstGeom prst="roundRect">
              <a:avLst>
                <a:gd name="adj" fmla="val 285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grpSp>
      <p:sp>
        <p:nvSpPr>
          <p:cNvPr id="31" name="Text Placeholder 30"/>
          <p:cNvSpPr>
            <a:spLocks noGrp="1"/>
          </p:cNvSpPr>
          <p:nvPr>
            <p:ph type="body" sz="quarter" idx="27" hasCustomPrompt="1"/>
          </p:nvPr>
        </p:nvSpPr>
        <p:spPr>
          <a:xfrm>
            <a:off x="682625" y="3097396"/>
            <a:ext cx="3319463" cy="1564545"/>
          </a:xfrm>
        </p:spPr>
        <p:txBody>
          <a:bodyPr anchor="ctr">
            <a:normAutofit/>
          </a:bodyPr>
          <a:lstStyle>
            <a:lvl1pPr marL="0" indent="0">
              <a:buFontTx/>
              <a:buNone/>
              <a:defRPr sz="1200">
                <a:solidFill>
                  <a:schemeClr val="bg1"/>
                </a:solidFill>
              </a:defRPr>
            </a:lvl1pPr>
          </a:lstStyle>
          <a:p>
            <a:pPr lvl="0"/>
            <a:r>
              <a:rPr lang="en-US" dirty="0" smtClean="0"/>
              <a:t>Type your quote here</a:t>
            </a:r>
          </a:p>
        </p:txBody>
      </p:sp>
      <p:sp>
        <p:nvSpPr>
          <p:cNvPr id="32" name="Text Placeholder 30"/>
          <p:cNvSpPr>
            <a:spLocks noGrp="1"/>
          </p:cNvSpPr>
          <p:nvPr>
            <p:ph type="body" sz="quarter" idx="28" hasCustomPrompt="1"/>
          </p:nvPr>
        </p:nvSpPr>
        <p:spPr>
          <a:xfrm>
            <a:off x="682624" y="4676933"/>
            <a:ext cx="3319463" cy="235140"/>
          </a:xfrm>
        </p:spPr>
        <p:txBody>
          <a:bodyPr>
            <a:normAutofit/>
          </a:bodyPr>
          <a:lstStyle>
            <a:lvl1pPr marL="0" indent="0">
              <a:buFontTx/>
              <a:buNone/>
              <a:defRPr sz="1200" b="1" baseline="0">
                <a:solidFill>
                  <a:schemeClr val="bg1"/>
                </a:solidFill>
              </a:defRPr>
            </a:lvl1pPr>
          </a:lstStyle>
          <a:p>
            <a:pPr lvl="0"/>
            <a:r>
              <a:rPr lang="en-US" dirty="0" smtClean="0"/>
              <a:t>Name of Quote Author here</a:t>
            </a:r>
          </a:p>
        </p:txBody>
      </p:sp>
      <p:sp>
        <p:nvSpPr>
          <p:cNvPr id="33" name="Text Placeholder 30"/>
          <p:cNvSpPr>
            <a:spLocks noGrp="1"/>
          </p:cNvSpPr>
          <p:nvPr>
            <p:ph type="body" sz="quarter" idx="29" hasCustomPrompt="1"/>
          </p:nvPr>
        </p:nvSpPr>
        <p:spPr>
          <a:xfrm>
            <a:off x="682624" y="4912073"/>
            <a:ext cx="3319463" cy="235140"/>
          </a:xfrm>
        </p:spPr>
        <p:txBody>
          <a:bodyPr>
            <a:normAutofit/>
          </a:bodyPr>
          <a:lstStyle>
            <a:lvl1pPr marL="0" indent="0">
              <a:buFontTx/>
              <a:buNone/>
              <a:defRPr sz="1200" b="0" i="1" baseline="0">
                <a:solidFill>
                  <a:schemeClr val="bg1"/>
                </a:solidFill>
              </a:defRPr>
            </a:lvl1pPr>
          </a:lstStyle>
          <a:p>
            <a:pPr lvl="0"/>
            <a:r>
              <a:rPr lang="en-US" dirty="0" smtClean="0"/>
              <a:t>Job Title of Quote Author here</a:t>
            </a:r>
          </a:p>
        </p:txBody>
      </p:sp>
      <p:sp>
        <p:nvSpPr>
          <p:cNvPr id="34" name="Text Placeholder 30"/>
          <p:cNvSpPr>
            <a:spLocks noGrp="1"/>
          </p:cNvSpPr>
          <p:nvPr>
            <p:ph type="body" sz="quarter" idx="30" hasCustomPrompt="1"/>
          </p:nvPr>
        </p:nvSpPr>
        <p:spPr>
          <a:xfrm>
            <a:off x="4964907" y="1542608"/>
            <a:ext cx="3319463" cy="1564545"/>
          </a:xfrm>
        </p:spPr>
        <p:txBody>
          <a:bodyPr anchor="ctr">
            <a:normAutofit/>
          </a:bodyPr>
          <a:lstStyle>
            <a:lvl1pPr marL="0" indent="0">
              <a:buFontTx/>
              <a:buNone/>
              <a:defRPr sz="1200">
                <a:solidFill>
                  <a:schemeClr val="bg1"/>
                </a:solidFill>
              </a:defRPr>
            </a:lvl1pPr>
          </a:lstStyle>
          <a:p>
            <a:pPr lvl="0"/>
            <a:r>
              <a:rPr lang="en-US" dirty="0" smtClean="0"/>
              <a:t>Type your quote here</a:t>
            </a:r>
          </a:p>
        </p:txBody>
      </p:sp>
      <p:sp>
        <p:nvSpPr>
          <p:cNvPr id="35" name="Text Placeholder 30"/>
          <p:cNvSpPr>
            <a:spLocks noGrp="1"/>
          </p:cNvSpPr>
          <p:nvPr>
            <p:ph type="body" sz="quarter" idx="31" hasCustomPrompt="1"/>
          </p:nvPr>
        </p:nvSpPr>
        <p:spPr>
          <a:xfrm>
            <a:off x="4964906" y="3122145"/>
            <a:ext cx="3319463" cy="235140"/>
          </a:xfrm>
        </p:spPr>
        <p:txBody>
          <a:bodyPr>
            <a:normAutofit/>
          </a:bodyPr>
          <a:lstStyle>
            <a:lvl1pPr marL="0" indent="0">
              <a:buFontTx/>
              <a:buNone/>
              <a:defRPr sz="1200" b="1" baseline="0">
                <a:solidFill>
                  <a:schemeClr val="bg1"/>
                </a:solidFill>
              </a:defRPr>
            </a:lvl1pPr>
          </a:lstStyle>
          <a:p>
            <a:pPr lvl="0"/>
            <a:r>
              <a:rPr lang="en-US" dirty="0" smtClean="0"/>
              <a:t>Name of Quote Author here</a:t>
            </a:r>
          </a:p>
        </p:txBody>
      </p:sp>
      <p:sp>
        <p:nvSpPr>
          <p:cNvPr id="36" name="Text Placeholder 30"/>
          <p:cNvSpPr>
            <a:spLocks noGrp="1"/>
          </p:cNvSpPr>
          <p:nvPr>
            <p:ph type="body" sz="quarter" idx="32" hasCustomPrompt="1"/>
          </p:nvPr>
        </p:nvSpPr>
        <p:spPr>
          <a:xfrm>
            <a:off x="4964906" y="3357285"/>
            <a:ext cx="3319463" cy="235140"/>
          </a:xfrm>
        </p:spPr>
        <p:txBody>
          <a:bodyPr>
            <a:normAutofit/>
          </a:bodyPr>
          <a:lstStyle>
            <a:lvl1pPr marL="0" indent="0">
              <a:buFontTx/>
              <a:buNone/>
              <a:defRPr sz="1200" b="0" i="1" baseline="0">
                <a:solidFill>
                  <a:schemeClr val="bg1"/>
                </a:solidFill>
              </a:defRPr>
            </a:lvl1pPr>
          </a:lstStyle>
          <a:p>
            <a:pPr lvl="0"/>
            <a:r>
              <a:rPr lang="en-US" dirty="0" smtClean="0"/>
              <a:t>Job Title of Quote Author here</a:t>
            </a:r>
          </a:p>
        </p:txBody>
      </p:sp>
      <p:grpSp>
        <p:nvGrpSpPr>
          <p:cNvPr id="20" name="Group 19"/>
          <p:cNvGrpSpPr/>
          <p:nvPr userDrawn="1"/>
        </p:nvGrpSpPr>
        <p:grpSpPr>
          <a:xfrm>
            <a:off x="431800" y="2749830"/>
            <a:ext cx="3840397" cy="2713220"/>
            <a:chOff x="431800" y="2165214"/>
            <a:chExt cx="3840397" cy="2713220"/>
          </a:xfrm>
          <a:solidFill>
            <a:schemeClr val="accent1"/>
          </a:solidFill>
        </p:grpSpPr>
        <p:sp>
          <p:nvSpPr>
            <p:cNvPr id="21" name="Rounded Rectangular Callout 20"/>
            <p:cNvSpPr/>
            <p:nvPr userDrawn="1"/>
          </p:nvSpPr>
          <p:spPr>
            <a:xfrm>
              <a:off x="431800" y="2165214"/>
              <a:ext cx="3840397" cy="2713220"/>
            </a:xfrm>
            <a:prstGeom prst="wedgeRoundRectCallout">
              <a:avLst>
                <a:gd name="adj1" fmla="val 33228"/>
                <a:gd name="adj2" fmla="val 77969"/>
                <a:gd name="adj3" fmla="val 1666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GB" sz="1200" noProof="0" dirty="0"/>
            </a:p>
          </p:txBody>
        </p:sp>
        <p:sp>
          <p:nvSpPr>
            <p:cNvPr id="22" name="Rounded Rectangle 21"/>
            <p:cNvSpPr/>
            <p:nvPr userDrawn="1"/>
          </p:nvSpPr>
          <p:spPr>
            <a:xfrm>
              <a:off x="431800" y="2165214"/>
              <a:ext cx="3840397" cy="2713220"/>
            </a:xfrm>
            <a:prstGeom prst="roundRect">
              <a:avLst>
                <a:gd name="adj" fmla="val 285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GB" sz="1200" noProof="0" dirty="0"/>
            </a:p>
          </p:txBody>
        </p:sp>
      </p:grpSp>
      <p:grpSp>
        <p:nvGrpSpPr>
          <p:cNvPr id="24" name="Group 23"/>
          <p:cNvGrpSpPr/>
          <p:nvPr userDrawn="1"/>
        </p:nvGrpSpPr>
        <p:grpSpPr>
          <a:xfrm flipH="1">
            <a:off x="4704439" y="1233488"/>
            <a:ext cx="3840397" cy="2713220"/>
            <a:chOff x="431800" y="2165214"/>
            <a:chExt cx="3840397" cy="2713220"/>
          </a:xfrm>
          <a:solidFill>
            <a:schemeClr val="accent3"/>
          </a:solidFill>
        </p:grpSpPr>
        <p:sp>
          <p:nvSpPr>
            <p:cNvPr id="25" name="Rounded Rectangular Callout 24"/>
            <p:cNvSpPr/>
            <p:nvPr userDrawn="1"/>
          </p:nvSpPr>
          <p:spPr>
            <a:xfrm>
              <a:off x="431800" y="2165214"/>
              <a:ext cx="3840397" cy="2713220"/>
            </a:xfrm>
            <a:prstGeom prst="wedgeRoundRectCallout">
              <a:avLst>
                <a:gd name="adj1" fmla="val 33228"/>
                <a:gd name="adj2" fmla="val 77969"/>
                <a:gd name="adj3" fmla="val 1666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GB" sz="1200" noProof="0" dirty="0"/>
            </a:p>
          </p:txBody>
        </p:sp>
        <p:sp>
          <p:nvSpPr>
            <p:cNvPr id="26" name="Rounded Rectangle 25"/>
            <p:cNvSpPr/>
            <p:nvPr userDrawn="1"/>
          </p:nvSpPr>
          <p:spPr>
            <a:xfrm>
              <a:off x="431800" y="2165214"/>
              <a:ext cx="3840397" cy="2713220"/>
            </a:xfrm>
            <a:prstGeom prst="roundRect">
              <a:avLst>
                <a:gd name="adj" fmla="val 285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GB" sz="1200" noProof="0" dirty="0"/>
            </a:p>
          </p:txBody>
        </p:sp>
      </p:grpSp>
      <p:sp>
        <p:nvSpPr>
          <p:cNvPr id="40" name="Slide Number Placeholder 6"/>
          <p:cNvSpPr>
            <a:spLocks noGrp="1"/>
          </p:cNvSpPr>
          <p:nvPr>
            <p:ph type="sldNum" sz="quarter" idx="15"/>
          </p:nvPr>
        </p:nvSpPr>
        <p:spPr>
          <a:xfrm>
            <a:off x="8044950" y="6441900"/>
            <a:ext cx="795192" cy="273050"/>
          </a:xfrm>
        </p:spPr>
        <p:txBody>
          <a:bodyPr/>
          <a:lstStyle/>
          <a:p>
            <a:fld id="{03F1EFBE-6FC5-4E3B-A532-A391AE8323A1}" type="slidenum">
              <a:rPr lang="en-GB" smtClean="0"/>
              <a:pPr/>
              <a:t>‹#›</a:t>
            </a:fld>
            <a:endParaRPr lang="en-GB" dirty="0"/>
          </a:p>
        </p:txBody>
      </p:sp>
      <p:sp>
        <p:nvSpPr>
          <p:cNvPr id="41" name="TextBox 40"/>
          <p:cNvSpPr txBox="1"/>
          <p:nvPr userDrawn="1"/>
        </p:nvSpPr>
        <p:spPr>
          <a:xfrm>
            <a:off x="347694" y="6483807"/>
            <a:ext cx="2112264" cy="215444"/>
          </a:xfrm>
          <a:prstGeom prst="rect">
            <a:avLst/>
          </a:prstGeom>
          <a:noFill/>
        </p:spPr>
        <p:txBody>
          <a:bodyPr wrap="square" rtlCol="0">
            <a:noAutofit/>
          </a:bodyPr>
          <a:lstStyle/>
          <a:p>
            <a:r>
              <a:rPr lang="en-US" sz="800" b="1" dirty="0" smtClean="0"/>
              <a:t>Eversheds Sutherland</a:t>
            </a:r>
            <a:endParaRPr lang="en-US" sz="800" b="0" dirty="0"/>
          </a:p>
        </p:txBody>
      </p:sp>
      <p:sp>
        <p:nvSpPr>
          <p:cNvPr id="30" name="TextBox 29"/>
          <p:cNvSpPr txBox="1"/>
          <p:nvPr userDrawn="1"/>
        </p:nvSpPr>
        <p:spPr>
          <a:xfrm>
            <a:off x="3635895" y="6511856"/>
            <a:ext cx="2113851" cy="184666"/>
          </a:xfrm>
          <a:prstGeom prst="rect">
            <a:avLst/>
          </a:prstGeom>
          <a:noFill/>
        </p:spPr>
        <p:txBody>
          <a:bodyPr vert="horz" wrap="square" rtlCol="0">
            <a:noAutofit/>
          </a:bodyPr>
          <a:lstStyle/>
          <a:p>
            <a:endParaRPr lang="en-US" sz="600" b="0" i="1" dirty="0">
              <a:solidFill>
                <a:srgbClr val="000000"/>
              </a:solidFill>
              <a:latin typeface="Verdana"/>
            </a:endParaRPr>
          </a:p>
        </p:txBody>
      </p:sp>
    </p:spTree>
    <p:extLst>
      <p:ext uri="{BB962C8B-B14F-4D97-AF65-F5344CB8AC3E}">
        <p14:creationId xmlns:p14="http://schemas.microsoft.com/office/powerpoint/2010/main" val="2283960436"/>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709">
          <p15:clr>
            <a:srgbClr val="FBAE40"/>
          </p15:clr>
        </p15:guide>
        <p15:guide id="2" orient="horz" pos="1321">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End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552389" y="404813"/>
            <a:ext cx="3159812" cy="277812"/>
          </a:xfrm>
        </p:spPr>
        <p:txBody>
          <a:bodyPr anchor="t" anchorCtr="0">
            <a:noAutofit/>
          </a:bodyPr>
          <a:lstStyle>
            <a:lvl1pPr algn="l">
              <a:lnSpc>
                <a:spcPct val="100000"/>
              </a:lnSpc>
              <a:defRPr sz="1400" b="0" i="1" baseline="0">
                <a:solidFill>
                  <a:schemeClr val="bg1"/>
                </a:solidFill>
              </a:defRPr>
            </a:lvl1pPr>
          </a:lstStyle>
          <a:p>
            <a:r>
              <a:rPr lang="en-GB" noProof="0" dirty="0" smtClean="0"/>
              <a:t>Click to edit contact title</a:t>
            </a:r>
            <a:endParaRPr lang="en-GB" noProof="0" dirty="0"/>
          </a:p>
        </p:txBody>
      </p:sp>
      <p:sp>
        <p:nvSpPr>
          <p:cNvPr id="9" name="TextBox 8"/>
          <p:cNvSpPr txBox="1"/>
          <p:nvPr/>
        </p:nvSpPr>
        <p:spPr>
          <a:xfrm>
            <a:off x="314569" y="5813579"/>
            <a:ext cx="4543177" cy="219456"/>
          </a:xfrm>
          <a:prstGeom prst="rect">
            <a:avLst/>
          </a:prstGeom>
          <a:noFill/>
        </p:spPr>
        <p:txBody>
          <a:bodyPr wrap="square" rtlCol="0">
            <a:spAutoFit/>
          </a:bodyPr>
          <a:lstStyle/>
          <a:p>
            <a:r>
              <a:rPr lang="en-US" sz="2100" b="1" dirty="0" smtClean="0">
                <a:solidFill>
                  <a:schemeClr val="bg1"/>
                </a:solidFill>
              </a:rPr>
              <a:t>eversheds-sutherland.com</a:t>
            </a:r>
            <a:endParaRPr lang="en-US" sz="2100" b="1" dirty="0">
              <a:solidFill>
                <a:schemeClr val="bg1"/>
              </a:solidFill>
            </a:endParaRPr>
          </a:p>
        </p:txBody>
      </p:sp>
      <p:sp>
        <p:nvSpPr>
          <p:cNvPr id="13" name="Text Placeholder 12"/>
          <p:cNvSpPr>
            <a:spLocks noGrp="1"/>
          </p:cNvSpPr>
          <p:nvPr>
            <p:ph type="body" sz="quarter" idx="10" hasCustomPrompt="1"/>
          </p:nvPr>
        </p:nvSpPr>
        <p:spPr>
          <a:xfrm>
            <a:off x="5552388" y="852488"/>
            <a:ext cx="3159812" cy="237758"/>
          </a:xfrm>
        </p:spPr>
        <p:txBody>
          <a:bodyPr anchor="t">
            <a:noAutofit/>
          </a:bodyPr>
          <a:lstStyle>
            <a:lvl1pPr marL="0" indent="0">
              <a:spcBef>
                <a:spcPts val="0"/>
              </a:spcBef>
              <a:spcAft>
                <a:spcPts val="0"/>
              </a:spcAft>
              <a:buNone/>
              <a:defRPr sz="1400" b="1">
                <a:solidFill>
                  <a:schemeClr val="bg1"/>
                </a:solidFill>
              </a:defRPr>
            </a:lvl1pPr>
            <a:lvl2pPr marL="342900" indent="0">
              <a:buNone/>
              <a:defRPr sz="1200" b="1">
                <a:solidFill>
                  <a:schemeClr val="bg1"/>
                </a:solidFill>
              </a:defRPr>
            </a:lvl2pPr>
            <a:lvl3pPr marL="685800" indent="0">
              <a:buNone/>
              <a:defRPr sz="1200" b="1">
                <a:solidFill>
                  <a:schemeClr val="bg1"/>
                </a:solidFill>
              </a:defRPr>
            </a:lvl3pPr>
            <a:lvl4pPr marL="1028700" indent="0">
              <a:buNone/>
              <a:defRPr sz="1200" b="1">
                <a:solidFill>
                  <a:schemeClr val="bg1"/>
                </a:solidFill>
              </a:defRPr>
            </a:lvl4pPr>
            <a:lvl5pPr marL="1371600" indent="0">
              <a:buNone/>
              <a:defRPr sz="1200" b="1">
                <a:solidFill>
                  <a:schemeClr val="bg1"/>
                </a:solidFill>
              </a:defRPr>
            </a:lvl5pPr>
          </a:lstStyle>
          <a:p>
            <a:pPr lvl="0"/>
            <a:r>
              <a:rPr lang="en-GB" noProof="0" dirty="0" smtClean="0"/>
              <a:t>Click to add name</a:t>
            </a:r>
            <a:endParaRPr lang="en-GB" noProof="0" dirty="0"/>
          </a:p>
        </p:txBody>
      </p:sp>
      <p:sp>
        <p:nvSpPr>
          <p:cNvPr id="14" name="Text Placeholder 12"/>
          <p:cNvSpPr>
            <a:spLocks noGrp="1"/>
          </p:cNvSpPr>
          <p:nvPr>
            <p:ph type="body" sz="quarter" idx="11" hasCustomPrompt="1"/>
          </p:nvPr>
        </p:nvSpPr>
        <p:spPr>
          <a:xfrm>
            <a:off x="5552388" y="1097024"/>
            <a:ext cx="3159812" cy="568263"/>
          </a:xfrm>
        </p:spPr>
        <p:txBody>
          <a:bodyPr anchor="t">
            <a:noAutofit/>
          </a:bodyPr>
          <a:lstStyle>
            <a:lvl1pPr marL="0" indent="0">
              <a:lnSpc>
                <a:spcPct val="100000"/>
              </a:lnSpc>
              <a:spcBef>
                <a:spcPts val="0"/>
              </a:spcBef>
              <a:spcAft>
                <a:spcPts val="0"/>
              </a:spcAft>
              <a:buNone/>
              <a:defRPr sz="1400" b="0" baseline="0">
                <a:solidFill>
                  <a:schemeClr val="bg1"/>
                </a:solidFill>
              </a:defRPr>
            </a:lvl1pPr>
            <a:lvl2pPr marL="342900" indent="0">
              <a:buNone/>
              <a:defRPr sz="1200" b="1">
                <a:solidFill>
                  <a:schemeClr val="bg1"/>
                </a:solidFill>
              </a:defRPr>
            </a:lvl2pPr>
            <a:lvl3pPr marL="685800" indent="0">
              <a:buNone/>
              <a:defRPr sz="1200" b="1">
                <a:solidFill>
                  <a:schemeClr val="bg1"/>
                </a:solidFill>
              </a:defRPr>
            </a:lvl3pPr>
            <a:lvl4pPr marL="1028700" indent="0">
              <a:buNone/>
              <a:defRPr sz="1200" b="1">
                <a:solidFill>
                  <a:schemeClr val="bg1"/>
                </a:solidFill>
              </a:defRPr>
            </a:lvl4pPr>
            <a:lvl5pPr marL="1371600" indent="0">
              <a:buNone/>
              <a:defRPr sz="1200" b="1">
                <a:solidFill>
                  <a:schemeClr val="bg1"/>
                </a:solidFill>
              </a:defRPr>
            </a:lvl5pPr>
          </a:lstStyle>
          <a:p>
            <a:pPr lvl="0"/>
            <a:r>
              <a:rPr lang="en-GB" noProof="0" dirty="0" smtClean="0"/>
              <a:t>Click to add job title, contact phone and e-mail address</a:t>
            </a:r>
            <a:endParaRPr lang="en-GB" noProof="0" dirty="0"/>
          </a:p>
        </p:txBody>
      </p:sp>
      <p:sp>
        <p:nvSpPr>
          <p:cNvPr id="15" name="Text Placeholder 12"/>
          <p:cNvSpPr>
            <a:spLocks noGrp="1"/>
          </p:cNvSpPr>
          <p:nvPr>
            <p:ph type="body" sz="quarter" idx="12" hasCustomPrompt="1"/>
          </p:nvPr>
        </p:nvSpPr>
        <p:spPr>
          <a:xfrm>
            <a:off x="5551594" y="1858720"/>
            <a:ext cx="3159812" cy="946027"/>
          </a:xfrm>
        </p:spPr>
        <p:txBody>
          <a:bodyPr>
            <a:noAutofit/>
          </a:bodyPr>
          <a:lstStyle>
            <a:lvl1pPr marL="0" indent="0">
              <a:lnSpc>
                <a:spcPct val="100000"/>
              </a:lnSpc>
              <a:spcBef>
                <a:spcPts val="0"/>
              </a:spcBef>
              <a:spcAft>
                <a:spcPts val="0"/>
              </a:spcAft>
              <a:buNone/>
              <a:defRPr sz="1400" b="0" baseline="0">
                <a:solidFill>
                  <a:schemeClr val="bg1"/>
                </a:solidFill>
              </a:defRPr>
            </a:lvl1pPr>
            <a:lvl2pPr marL="342900" indent="0">
              <a:buNone/>
              <a:defRPr sz="1200" b="1">
                <a:solidFill>
                  <a:schemeClr val="bg1"/>
                </a:solidFill>
              </a:defRPr>
            </a:lvl2pPr>
            <a:lvl3pPr marL="685800" indent="0">
              <a:buNone/>
              <a:defRPr sz="1200" b="1">
                <a:solidFill>
                  <a:schemeClr val="bg1"/>
                </a:solidFill>
              </a:defRPr>
            </a:lvl3pPr>
            <a:lvl4pPr marL="1028700" indent="0">
              <a:buNone/>
              <a:defRPr sz="1200" b="1">
                <a:solidFill>
                  <a:schemeClr val="bg1"/>
                </a:solidFill>
              </a:defRPr>
            </a:lvl4pPr>
            <a:lvl5pPr marL="1371600" indent="0">
              <a:buNone/>
              <a:defRPr sz="1200" b="1">
                <a:solidFill>
                  <a:schemeClr val="bg1"/>
                </a:solidFill>
              </a:defRPr>
            </a:lvl5pPr>
          </a:lstStyle>
          <a:p>
            <a:pPr lvl="0"/>
            <a:r>
              <a:rPr lang="en-GB" noProof="0" dirty="0" smtClean="0"/>
              <a:t>Click to add address</a:t>
            </a:r>
            <a:endParaRPr lang="en-GB" noProof="0"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532861" cy="3708000"/>
          </a:xfrm>
          <a:prstGeom prst="rect">
            <a:avLst/>
          </a:prstGeom>
        </p:spPr>
      </p:pic>
      <p:sp>
        <p:nvSpPr>
          <p:cNvPr id="11" name="TextBox 10"/>
          <p:cNvSpPr txBox="1"/>
          <p:nvPr userDrawn="1"/>
        </p:nvSpPr>
        <p:spPr>
          <a:xfrm>
            <a:off x="324169" y="6177818"/>
            <a:ext cx="4080933" cy="351378"/>
          </a:xfrm>
          <a:prstGeom prst="rect">
            <a:avLst/>
          </a:prstGeom>
          <a:noFill/>
        </p:spPr>
        <p:txBody>
          <a:bodyPr wrap="square" rtlCol="0">
            <a:spAutoFit/>
          </a:bodyPr>
          <a:lstStyle/>
          <a:p>
            <a:pPr>
              <a:spcAft>
                <a:spcPts val="100"/>
              </a:spcAft>
            </a:pPr>
            <a:r>
              <a:rPr lang="en-GB" sz="800" b="0" i="0" dirty="0" smtClean="0">
                <a:solidFill>
                  <a:schemeClr val="bg1"/>
                </a:solidFill>
              </a:rPr>
              <a:t>© 2023 Eversheds Sutherland</a:t>
            </a:r>
            <a:r>
              <a:rPr lang="en-GB" sz="800" b="0" i="0" baseline="0" dirty="0" smtClean="0">
                <a:solidFill>
                  <a:schemeClr val="bg1"/>
                </a:solidFill>
              </a:rPr>
              <a:t> (US) LLP</a:t>
            </a:r>
          </a:p>
          <a:p>
            <a:r>
              <a:rPr lang="en-GB" sz="800" b="0" i="0" dirty="0" smtClean="0">
                <a:solidFill>
                  <a:schemeClr val="bg1"/>
                </a:solidFill>
              </a:rPr>
              <a:t>All rights reserved.</a:t>
            </a:r>
            <a:endParaRPr lang="en-US" sz="800" b="0" i="0" dirty="0">
              <a:solidFill>
                <a:schemeClr val="bg1"/>
              </a:solidFill>
            </a:endParaRPr>
          </a:p>
        </p:txBody>
      </p:sp>
      <p:sp>
        <p:nvSpPr>
          <p:cNvPr id="10" name="Footer Placeholder 3"/>
          <p:cNvSpPr txBox="1">
            <a:spLocks/>
          </p:cNvSpPr>
          <p:nvPr userDrawn="1"/>
        </p:nvSpPr>
        <p:spPr>
          <a:xfrm>
            <a:off x="332508" y="6504621"/>
            <a:ext cx="7074131" cy="28331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600" i="1" dirty="0">
              <a:solidFill>
                <a:schemeClr val="bg1"/>
              </a:solidFill>
              <a:latin typeface="+mj-lt"/>
            </a:endParaRPr>
          </a:p>
        </p:txBody>
      </p:sp>
      <p:sp>
        <p:nvSpPr>
          <p:cNvPr id="12" name="TextBox 11"/>
          <p:cNvSpPr txBox="1"/>
          <p:nvPr userDrawn="1"/>
        </p:nvSpPr>
        <p:spPr>
          <a:xfrm>
            <a:off x="3568518" y="6403572"/>
            <a:ext cx="2113851" cy="184666"/>
          </a:xfrm>
          <a:prstGeom prst="rect">
            <a:avLst/>
          </a:prstGeom>
          <a:noFill/>
        </p:spPr>
        <p:txBody>
          <a:bodyPr vert="horz" wrap="square" rtlCol="0">
            <a:spAutoFit/>
          </a:bodyPr>
          <a:lstStyle/>
          <a:p>
            <a:endParaRPr lang="en-US" sz="600" b="0" i="1" dirty="0">
              <a:solidFill>
                <a:schemeClr val="bg1"/>
              </a:solidFill>
              <a:latin typeface="Verdana"/>
            </a:endParaRPr>
          </a:p>
        </p:txBody>
      </p:sp>
    </p:spTree>
    <p:extLst>
      <p:ext uri="{BB962C8B-B14F-4D97-AF65-F5344CB8AC3E}">
        <p14:creationId xmlns:p14="http://schemas.microsoft.com/office/powerpoint/2010/main" val="170930198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 co brand top right">
    <p:spTree>
      <p:nvGrpSpPr>
        <p:cNvPr id="1" name=""/>
        <p:cNvGrpSpPr/>
        <p:nvPr/>
      </p:nvGrpSpPr>
      <p:grpSpPr>
        <a:xfrm>
          <a:off x="0" y="0"/>
          <a:ext cx="0" cy="0"/>
          <a:chOff x="0" y="0"/>
          <a:chExt cx="0" cy="0"/>
        </a:xfrm>
      </p:grpSpPr>
      <p:sp>
        <p:nvSpPr>
          <p:cNvPr id="9" name="Primary Image"/>
          <p:cNvSpPr>
            <a:spLocks noGrp="1"/>
          </p:cNvSpPr>
          <p:nvPr>
            <p:ph type="pic" sz="quarter" idx="14" hasCustomPrompt="1"/>
          </p:nvPr>
        </p:nvSpPr>
        <p:spPr>
          <a:xfrm>
            <a:off x="4341600" y="3114000"/>
            <a:ext cx="4802400" cy="3118104"/>
          </a:xfrm>
        </p:spPr>
        <p:txBody>
          <a:bodyPr anchor="ctr"/>
          <a:lstStyle>
            <a:lvl1pPr marL="0" indent="0" algn="ctr">
              <a:buNone/>
              <a:defRPr sz="2000"/>
            </a:lvl1pPr>
          </a:lstStyle>
          <a:p>
            <a:r>
              <a:rPr lang="en-GB" noProof="0" dirty="0" smtClean="0"/>
              <a:t>Please add a primary image from the Brand Library</a:t>
            </a:r>
            <a:endParaRPr lang="en-GB" noProof="0"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532862" cy="3708000"/>
          </a:xfrm>
          <a:prstGeom prst="rect">
            <a:avLst/>
          </a:prstGeom>
        </p:spPr>
      </p:pic>
      <p:sp>
        <p:nvSpPr>
          <p:cNvPr id="18" name="Co brand logo"/>
          <p:cNvSpPr>
            <a:spLocks noGrp="1"/>
          </p:cNvSpPr>
          <p:nvPr>
            <p:ph sz="quarter" idx="13" hasCustomPrompt="1"/>
          </p:nvPr>
        </p:nvSpPr>
        <p:spPr>
          <a:xfrm>
            <a:off x="6624638" y="413361"/>
            <a:ext cx="2087563" cy="474663"/>
          </a:xfrm>
        </p:spPr>
        <p:txBody>
          <a:bodyPr anchor="ctr">
            <a:normAutofit/>
          </a:bodyPr>
          <a:lstStyle>
            <a:lvl1pPr marL="0" indent="0" algn="ctr">
              <a:buNone/>
              <a:defRPr sz="1200" baseline="0"/>
            </a:lvl1pPr>
          </a:lstStyle>
          <a:p>
            <a:pPr lvl="0"/>
            <a:r>
              <a:rPr lang="en-GB" noProof="0" dirty="0" smtClean="0"/>
              <a:t>Click to add co brand logo here</a:t>
            </a:r>
            <a:endParaRPr lang="en-GB" noProof="0" dirty="0"/>
          </a:p>
        </p:txBody>
      </p:sp>
      <p:sp>
        <p:nvSpPr>
          <p:cNvPr id="2" name="Heartline"/>
          <p:cNvSpPr>
            <a:spLocks noGrp="1"/>
          </p:cNvSpPr>
          <p:nvPr>
            <p:ph type="ctrTitle" hasCustomPrompt="1"/>
          </p:nvPr>
        </p:nvSpPr>
        <p:spPr>
          <a:xfrm>
            <a:off x="1403350" y="404812"/>
            <a:ext cx="5212080" cy="640080"/>
          </a:xfrm>
        </p:spPr>
        <p:txBody>
          <a:bodyPr anchor="t" anchorCtr="0">
            <a:noAutofit/>
          </a:bodyPr>
          <a:lstStyle>
            <a:lvl1pPr algn="l">
              <a:defRPr sz="2100" b="1">
                <a:solidFill>
                  <a:schemeClr val="accent1"/>
                </a:solidFill>
              </a:defRPr>
            </a:lvl1pPr>
          </a:lstStyle>
          <a:p>
            <a:r>
              <a:rPr lang="en-GB" noProof="0" dirty="0" smtClean="0"/>
              <a:t>Click to add </a:t>
            </a:r>
            <a:r>
              <a:rPr lang="en-GB" noProof="0" dirty="0" err="1" smtClean="0"/>
              <a:t>Heartline</a:t>
            </a:r>
            <a:r>
              <a:rPr lang="en-GB" noProof="0" dirty="0" smtClean="0"/>
              <a:t> here with two lines if needed</a:t>
            </a:r>
            <a:endParaRPr lang="en-GB" noProof="0" dirty="0"/>
          </a:p>
        </p:txBody>
      </p:sp>
      <p:sp>
        <p:nvSpPr>
          <p:cNvPr id="3" name="Headline"/>
          <p:cNvSpPr>
            <a:spLocks noGrp="1"/>
          </p:cNvSpPr>
          <p:nvPr>
            <p:ph type="subTitle" idx="1" hasCustomPrompt="1"/>
          </p:nvPr>
        </p:nvSpPr>
        <p:spPr>
          <a:xfrm>
            <a:off x="1403351" y="1041884"/>
            <a:ext cx="5212080" cy="628654"/>
          </a:xfrm>
        </p:spPr>
        <p:txBody>
          <a:bodyPr>
            <a:noAutofit/>
          </a:bodyPr>
          <a:lstStyle>
            <a:lvl1pPr marL="0" indent="0" algn="l">
              <a:spcBef>
                <a:spcPts val="450"/>
              </a:spcBef>
              <a:spcAft>
                <a:spcPts val="0"/>
              </a:spcAft>
              <a:buNone/>
              <a:defRPr sz="21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noProof="0" dirty="0" smtClean="0"/>
              <a:t>Click to add Headline here with two lines if needed</a:t>
            </a:r>
            <a:endParaRPr lang="en-GB" noProof="0" dirty="0"/>
          </a:p>
        </p:txBody>
      </p:sp>
      <p:sp>
        <p:nvSpPr>
          <p:cNvPr id="21" name="Date"/>
          <p:cNvSpPr>
            <a:spLocks noGrp="1"/>
          </p:cNvSpPr>
          <p:nvPr>
            <p:ph type="body" sz="quarter" idx="10" hasCustomPrompt="1"/>
          </p:nvPr>
        </p:nvSpPr>
        <p:spPr>
          <a:xfrm>
            <a:off x="1403350" y="2109783"/>
            <a:ext cx="3992408" cy="310687"/>
          </a:xfrm>
        </p:spPr>
        <p:txBody>
          <a:bodyPr anchor="t">
            <a:noAutofit/>
          </a:bodyPr>
          <a:lstStyle>
            <a:lvl1pPr marL="0" indent="0">
              <a:lnSpc>
                <a:spcPct val="100000"/>
              </a:lnSpc>
              <a:spcBef>
                <a:spcPts val="0"/>
              </a:spcBef>
              <a:spcAft>
                <a:spcPts val="0"/>
              </a:spcAft>
              <a:buNone/>
              <a:defRPr sz="2000" b="1" baseline="0"/>
            </a:lvl1pPr>
          </a:lstStyle>
          <a:p>
            <a:pPr lvl="0"/>
            <a:r>
              <a:rPr lang="en-GB" noProof="0" dirty="0" smtClean="0"/>
              <a:t>Date of Presentation</a:t>
            </a:r>
            <a:endParaRPr lang="en-GB" noProof="0" dirty="0"/>
          </a:p>
        </p:txBody>
      </p:sp>
      <p:sp>
        <p:nvSpPr>
          <p:cNvPr id="22" name="Presenter Name"/>
          <p:cNvSpPr>
            <a:spLocks noGrp="1"/>
          </p:cNvSpPr>
          <p:nvPr>
            <p:ph type="body" sz="quarter" idx="11" hasCustomPrompt="1"/>
          </p:nvPr>
        </p:nvSpPr>
        <p:spPr>
          <a:xfrm>
            <a:off x="1403350" y="2472421"/>
            <a:ext cx="5922609" cy="290145"/>
          </a:xfrm>
        </p:spPr>
        <p:txBody>
          <a:bodyPr anchor="t">
            <a:noAutofit/>
          </a:bodyPr>
          <a:lstStyle>
            <a:lvl1pPr marL="0" indent="0">
              <a:lnSpc>
                <a:spcPct val="100000"/>
              </a:lnSpc>
              <a:spcBef>
                <a:spcPts val="0"/>
              </a:spcBef>
              <a:spcAft>
                <a:spcPts val="0"/>
              </a:spcAft>
              <a:buNone/>
              <a:defRPr sz="2000" b="0" baseline="0"/>
            </a:lvl1pPr>
          </a:lstStyle>
          <a:p>
            <a:pPr lvl="0"/>
            <a:r>
              <a:rPr lang="en-GB" noProof="0" dirty="0" smtClean="0"/>
              <a:t>Click to enter name of Presenter here</a:t>
            </a:r>
            <a:endParaRPr lang="en-GB" noProof="0" dirty="0"/>
          </a:p>
        </p:txBody>
      </p:sp>
      <p:sp>
        <p:nvSpPr>
          <p:cNvPr id="23" name="Job title"/>
          <p:cNvSpPr>
            <a:spLocks noGrp="1"/>
          </p:cNvSpPr>
          <p:nvPr>
            <p:ph type="body" sz="quarter" idx="12" hasCustomPrompt="1"/>
          </p:nvPr>
        </p:nvSpPr>
        <p:spPr>
          <a:xfrm>
            <a:off x="1403350" y="2814517"/>
            <a:ext cx="5922609" cy="278560"/>
          </a:xfrm>
        </p:spPr>
        <p:txBody>
          <a:bodyPr anchor="t">
            <a:noAutofit/>
          </a:bodyPr>
          <a:lstStyle>
            <a:lvl1pPr marL="0" indent="0">
              <a:lnSpc>
                <a:spcPct val="100000"/>
              </a:lnSpc>
              <a:spcBef>
                <a:spcPts val="0"/>
              </a:spcBef>
              <a:spcAft>
                <a:spcPts val="0"/>
              </a:spcAft>
              <a:buNone/>
              <a:defRPr sz="2000" b="0" i="1" baseline="0"/>
            </a:lvl1pPr>
          </a:lstStyle>
          <a:p>
            <a:pPr lvl="0"/>
            <a:r>
              <a:rPr lang="en-GB" noProof="0" dirty="0" smtClean="0"/>
              <a:t>Click to enter Job Title here</a:t>
            </a:r>
            <a:endParaRPr lang="en-GB" noProof="0" dirty="0"/>
          </a:p>
        </p:txBody>
      </p:sp>
      <p:sp>
        <p:nvSpPr>
          <p:cNvPr id="11" name="TextBox 10"/>
          <p:cNvSpPr txBox="1"/>
          <p:nvPr userDrawn="1"/>
        </p:nvSpPr>
        <p:spPr>
          <a:xfrm>
            <a:off x="324169" y="6054248"/>
            <a:ext cx="4080933" cy="215444"/>
          </a:xfrm>
          <a:prstGeom prst="rect">
            <a:avLst/>
          </a:prstGeom>
          <a:noFill/>
        </p:spPr>
        <p:txBody>
          <a:bodyPr wrap="square" rtlCol="0">
            <a:spAutoFit/>
          </a:bodyPr>
          <a:lstStyle/>
          <a:p>
            <a:pPr>
              <a:spcAft>
                <a:spcPts val="100"/>
              </a:spcAft>
            </a:pPr>
            <a:r>
              <a:rPr lang="en-GB" sz="800" b="1" i="0" dirty="0" smtClean="0">
                <a:solidFill>
                  <a:schemeClr val="tx1"/>
                </a:solidFill>
              </a:rPr>
              <a:t>© 2023 Eversheds Sutherland</a:t>
            </a:r>
            <a:r>
              <a:rPr lang="en-GB" sz="800" b="1" i="0" baseline="0" dirty="0" smtClean="0">
                <a:solidFill>
                  <a:schemeClr val="tx1"/>
                </a:solidFill>
              </a:rPr>
              <a:t> (US) LLP</a:t>
            </a:r>
            <a:endParaRPr lang="en-GB" sz="800" b="1" i="0" dirty="0" smtClean="0">
              <a:solidFill>
                <a:schemeClr val="tx1"/>
              </a:solidFill>
            </a:endParaRPr>
          </a:p>
        </p:txBody>
      </p:sp>
      <p:sp>
        <p:nvSpPr>
          <p:cNvPr id="12" name="Footer Placeholder 3"/>
          <p:cNvSpPr txBox="1">
            <a:spLocks/>
          </p:cNvSpPr>
          <p:nvPr userDrawn="1"/>
        </p:nvSpPr>
        <p:spPr>
          <a:xfrm>
            <a:off x="332509" y="6231038"/>
            <a:ext cx="8553226" cy="557351"/>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600" i="1" dirty="0">
              <a:solidFill>
                <a:schemeClr val="tx1">
                  <a:lumMod val="50000"/>
                  <a:lumOff val="50000"/>
                </a:schemeClr>
              </a:solidFill>
              <a:latin typeface="+mj-lt"/>
            </a:endParaRPr>
          </a:p>
        </p:txBody>
      </p:sp>
    </p:spTree>
    <p:extLst>
      <p:ext uri="{BB962C8B-B14F-4D97-AF65-F5344CB8AC3E}">
        <p14:creationId xmlns:p14="http://schemas.microsoft.com/office/powerpoint/2010/main" val="2230266539"/>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55">
          <p15:clr>
            <a:srgbClr val="FBAE40"/>
          </p15:clr>
        </p15:guide>
        <p15:guide id="2" pos="272">
          <p15:clr>
            <a:srgbClr val="FBAE40"/>
          </p15:clr>
        </p15:guide>
        <p15:guide id="3" pos="5488">
          <p15:clr>
            <a:srgbClr val="FBAE40"/>
          </p15:clr>
        </p15:guide>
        <p15:guide id="4" orient="horz" pos="4065">
          <p15:clr>
            <a:srgbClr val="FBAE40"/>
          </p15:clr>
        </p15:guide>
        <p15:guide id="5" pos="2880">
          <p15:clr>
            <a:srgbClr val="FBAE40"/>
          </p15:clr>
        </p15:guide>
        <p15:guide id="6" pos="2857">
          <p15:clr>
            <a:srgbClr val="FBAE40"/>
          </p15:clr>
        </p15:guide>
        <p15:guide id="7" pos="2903">
          <p15:clr>
            <a:srgbClr val="FBAE40"/>
          </p15:clr>
        </p15:guide>
        <p15:guide id="8" pos="3515">
          <p15:clr>
            <a:srgbClr val="FBAE40"/>
          </p15:clr>
        </p15:guide>
        <p15:guide id="9" pos="4173">
          <p15:clr>
            <a:srgbClr val="FBAE40"/>
          </p15:clr>
        </p15:guide>
        <p15:guide id="10" pos="4830">
          <p15:clr>
            <a:srgbClr val="FBAE40"/>
          </p15:clr>
        </p15:guide>
        <p15:guide id="11" pos="2245">
          <p15:clr>
            <a:srgbClr val="FBAE40"/>
          </p15:clr>
        </p15:guide>
        <p15:guide id="12" pos="3560">
          <p15:clr>
            <a:srgbClr val="FBAE40"/>
          </p15:clr>
        </p15:guide>
        <p15:guide id="13" pos="4218">
          <p15:clr>
            <a:srgbClr val="FBAE40"/>
          </p15:clr>
        </p15:guide>
        <p15:guide id="14" pos="4876">
          <p15:clr>
            <a:srgbClr val="FBAE40"/>
          </p15:clr>
        </p15:guide>
        <p15:guide id="15" pos="2200">
          <p15:clr>
            <a:srgbClr val="FBAE40"/>
          </p15:clr>
        </p15:guide>
        <p15:guide id="16" pos="1587">
          <p15:clr>
            <a:srgbClr val="FBAE40"/>
          </p15:clr>
        </p15:guide>
        <p15:guide id="17" pos="1542">
          <p15:clr>
            <a:srgbClr val="FBAE40"/>
          </p15:clr>
        </p15:guide>
        <p15:guide id="18" pos="930">
          <p15:clr>
            <a:srgbClr val="FBAE40"/>
          </p15:clr>
        </p15:guide>
        <p15:guide id="19" pos="884">
          <p15:clr>
            <a:srgbClr val="FBAE40"/>
          </p15:clr>
        </p15:guide>
        <p15:guide id="20" orient="horz" pos="1049">
          <p15:clr>
            <a:srgbClr val="FBAE40"/>
          </p15:clr>
        </p15:guide>
        <p15:guide id="21" orient="horz" pos="132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genda Slide">
    <p:spTree>
      <p:nvGrpSpPr>
        <p:cNvPr id="1" name=""/>
        <p:cNvGrpSpPr/>
        <p:nvPr/>
      </p:nvGrpSpPr>
      <p:grpSpPr>
        <a:xfrm>
          <a:off x="0" y="0"/>
          <a:ext cx="0" cy="0"/>
          <a:chOff x="0" y="0"/>
          <a:chExt cx="0" cy="0"/>
        </a:xfrm>
      </p:grpSpPr>
      <p:sp>
        <p:nvSpPr>
          <p:cNvPr id="2" name="Heading"/>
          <p:cNvSpPr>
            <a:spLocks noGrp="1"/>
          </p:cNvSpPr>
          <p:nvPr>
            <p:ph type="title" hasCustomPrompt="1"/>
          </p:nvPr>
        </p:nvSpPr>
        <p:spPr>
          <a:xfrm>
            <a:off x="431800" y="404813"/>
            <a:ext cx="8280400" cy="333741"/>
          </a:xfrm>
        </p:spPr>
        <p:txBody>
          <a:bodyPr anchor="t">
            <a:noAutofit/>
          </a:bodyPr>
          <a:lstStyle>
            <a:lvl1pPr>
              <a:defRPr sz="2100" baseline="0"/>
            </a:lvl1pPr>
          </a:lstStyle>
          <a:p>
            <a:r>
              <a:rPr lang="en-GB" noProof="0" dirty="0" smtClean="0"/>
              <a:t>Click to add Agenda heading</a:t>
            </a:r>
            <a:endParaRPr lang="en-GB" noProof="0" dirty="0"/>
          </a:p>
        </p:txBody>
      </p:sp>
      <p:sp>
        <p:nvSpPr>
          <p:cNvPr id="8" name="Content Placeholder 7"/>
          <p:cNvSpPr>
            <a:spLocks noGrp="1"/>
          </p:cNvSpPr>
          <p:nvPr>
            <p:ph sz="quarter" idx="13" hasCustomPrompt="1"/>
          </p:nvPr>
        </p:nvSpPr>
        <p:spPr>
          <a:xfrm>
            <a:off x="431799" y="1233488"/>
            <a:ext cx="8284464" cy="5193792"/>
          </a:xfrm>
        </p:spPr>
        <p:txBody>
          <a:bodyPr/>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GB" noProof="0" dirty="0" smtClean="0"/>
              <a:t>Click to add agenda item here</a:t>
            </a:r>
            <a:endParaRPr lang="en-US" dirty="0" smtClean="0"/>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Slide Number Placeholder 6"/>
          <p:cNvSpPr>
            <a:spLocks noGrp="1"/>
          </p:cNvSpPr>
          <p:nvPr>
            <p:ph type="sldNum" sz="quarter" idx="15"/>
          </p:nvPr>
        </p:nvSpPr>
        <p:spPr>
          <a:xfrm>
            <a:off x="8044950" y="6441900"/>
            <a:ext cx="795192" cy="273050"/>
          </a:xfrm>
        </p:spPr>
        <p:txBody>
          <a:bodyPr/>
          <a:lstStyle/>
          <a:p>
            <a:fld id="{03F1EFBE-6FC5-4E3B-A532-A391AE8323A1}" type="slidenum">
              <a:rPr lang="en-GB" smtClean="0"/>
              <a:pPr/>
              <a:t>‹#›</a:t>
            </a:fld>
            <a:endParaRPr lang="en-GB" dirty="0"/>
          </a:p>
        </p:txBody>
      </p:sp>
      <p:sp>
        <p:nvSpPr>
          <p:cNvPr id="9" name="TextBox 8"/>
          <p:cNvSpPr txBox="1"/>
          <p:nvPr/>
        </p:nvSpPr>
        <p:spPr>
          <a:xfrm>
            <a:off x="347694" y="6483807"/>
            <a:ext cx="2112264" cy="215444"/>
          </a:xfrm>
          <a:prstGeom prst="rect">
            <a:avLst/>
          </a:prstGeom>
          <a:noFill/>
        </p:spPr>
        <p:txBody>
          <a:bodyPr wrap="square" rtlCol="0">
            <a:spAutoFit/>
          </a:bodyPr>
          <a:lstStyle/>
          <a:p>
            <a:r>
              <a:rPr lang="en-US" sz="800" b="1" dirty="0" smtClean="0"/>
              <a:t>Eversheds Sutherland</a:t>
            </a:r>
            <a:endParaRPr lang="en-US" sz="800" b="0" dirty="0"/>
          </a:p>
        </p:txBody>
      </p:sp>
      <p:sp>
        <p:nvSpPr>
          <p:cNvPr id="12" name="TextBox 11"/>
          <p:cNvSpPr txBox="1"/>
          <p:nvPr userDrawn="1"/>
        </p:nvSpPr>
        <p:spPr>
          <a:xfrm>
            <a:off x="3635895" y="6511856"/>
            <a:ext cx="2113851" cy="184666"/>
          </a:xfrm>
          <a:prstGeom prst="rect">
            <a:avLst/>
          </a:prstGeom>
          <a:noFill/>
        </p:spPr>
        <p:txBody>
          <a:bodyPr vert="horz" wrap="square" rtlCol="0">
            <a:spAutoFit/>
          </a:bodyPr>
          <a:lstStyle/>
          <a:p>
            <a:pPr algn="l"/>
            <a:endParaRPr lang="en-US" sz="600" b="0" i="1" dirty="0">
              <a:solidFill>
                <a:srgbClr val="000000"/>
              </a:solidFill>
              <a:latin typeface="Verdana"/>
            </a:endParaRPr>
          </a:p>
        </p:txBody>
      </p:sp>
    </p:spTree>
    <p:extLst>
      <p:ext uri="{BB962C8B-B14F-4D97-AF65-F5344CB8AC3E}">
        <p14:creationId xmlns:p14="http://schemas.microsoft.com/office/powerpoint/2010/main" val="389806394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777"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Agenda Slide with coloured background">
    <p:bg>
      <p:bgPr>
        <a:solidFill>
          <a:schemeClr val="accent1"/>
        </a:solidFill>
        <a:effectLst/>
      </p:bgPr>
    </p:bg>
    <p:spTree>
      <p:nvGrpSpPr>
        <p:cNvPr id="1" name=""/>
        <p:cNvGrpSpPr/>
        <p:nvPr/>
      </p:nvGrpSpPr>
      <p:grpSpPr>
        <a:xfrm>
          <a:off x="0" y="0"/>
          <a:ext cx="0" cy="0"/>
          <a:chOff x="0" y="0"/>
          <a:chExt cx="0" cy="0"/>
        </a:xfrm>
      </p:grpSpPr>
      <p:sp>
        <p:nvSpPr>
          <p:cNvPr id="3" name="Main content placeholder"/>
          <p:cNvSpPr>
            <a:spLocks noGrp="1"/>
          </p:cNvSpPr>
          <p:nvPr>
            <p:ph idx="1" hasCustomPrompt="1"/>
          </p:nvPr>
        </p:nvSpPr>
        <p:spPr>
          <a:xfrm>
            <a:off x="431800" y="1233488"/>
            <a:ext cx="8280400" cy="5193792"/>
          </a:xfrm>
        </p:spPr>
        <p:txBody>
          <a:bodyPr/>
          <a:lstStyle>
            <a:lvl1pPr marL="360000" indent="-360000">
              <a:buClr>
                <a:schemeClr val="bg1"/>
              </a:buClr>
              <a:buFont typeface="Verdana" panose="020B0604030504040204" pitchFamily="34" charset="0"/>
              <a:buChar char="−"/>
              <a:defRPr>
                <a:solidFill>
                  <a:schemeClr val="bg1"/>
                </a:solidFill>
              </a:defRPr>
            </a:lvl1pPr>
            <a:lvl2pPr>
              <a:defRPr baseline="0"/>
            </a:lvl2pPr>
          </a:lstStyle>
          <a:p>
            <a:pPr lvl="0"/>
            <a:r>
              <a:rPr lang="en-GB" noProof="0" dirty="0" smtClean="0"/>
              <a:t>Click to add agenda item here</a:t>
            </a:r>
          </a:p>
        </p:txBody>
      </p:sp>
      <p:sp>
        <p:nvSpPr>
          <p:cNvPr id="2" name="Heading"/>
          <p:cNvSpPr>
            <a:spLocks noGrp="1"/>
          </p:cNvSpPr>
          <p:nvPr>
            <p:ph type="title" hasCustomPrompt="1"/>
          </p:nvPr>
        </p:nvSpPr>
        <p:spPr>
          <a:xfrm>
            <a:off x="431800" y="404813"/>
            <a:ext cx="8280400" cy="333741"/>
          </a:xfrm>
        </p:spPr>
        <p:txBody>
          <a:bodyPr anchor="t" anchorCtr="0">
            <a:noAutofit/>
          </a:bodyPr>
          <a:lstStyle>
            <a:lvl1pPr>
              <a:defRPr sz="2100" baseline="0">
                <a:solidFill>
                  <a:schemeClr val="bg1"/>
                </a:solidFill>
              </a:defRPr>
            </a:lvl1pPr>
          </a:lstStyle>
          <a:p>
            <a:r>
              <a:rPr lang="en-GB" noProof="0" dirty="0" smtClean="0"/>
              <a:t>Click to add Agenda heading</a:t>
            </a:r>
            <a:endParaRPr lang="en-GB" noProof="0" dirty="0"/>
          </a:p>
        </p:txBody>
      </p:sp>
      <p:sp>
        <p:nvSpPr>
          <p:cNvPr id="17" name="Slide Number Placeholder 6"/>
          <p:cNvSpPr>
            <a:spLocks noGrp="1"/>
          </p:cNvSpPr>
          <p:nvPr>
            <p:ph type="sldNum" sz="quarter" idx="15"/>
          </p:nvPr>
        </p:nvSpPr>
        <p:spPr>
          <a:xfrm>
            <a:off x="8044950" y="6441900"/>
            <a:ext cx="795192" cy="273050"/>
          </a:xfrm>
        </p:spPr>
        <p:txBody>
          <a:bodyPr/>
          <a:lstStyle>
            <a:lvl1pPr>
              <a:defRPr>
                <a:solidFill>
                  <a:schemeClr val="bg1"/>
                </a:solidFill>
              </a:defRPr>
            </a:lvl1pPr>
          </a:lstStyle>
          <a:p>
            <a:fld id="{03F1EFBE-6FC5-4E3B-A532-A391AE8323A1}" type="slidenum">
              <a:rPr lang="en-GB" smtClean="0"/>
              <a:pPr/>
              <a:t>‹#›</a:t>
            </a:fld>
            <a:endParaRPr lang="en-GB" dirty="0"/>
          </a:p>
        </p:txBody>
      </p:sp>
      <p:sp>
        <p:nvSpPr>
          <p:cNvPr id="18" name="TextBox 17"/>
          <p:cNvSpPr txBox="1"/>
          <p:nvPr userDrawn="1"/>
        </p:nvSpPr>
        <p:spPr>
          <a:xfrm>
            <a:off x="347694" y="6483807"/>
            <a:ext cx="1947672" cy="215444"/>
          </a:xfrm>
          <a:prstGeom prst="rect">
            <a:avLst/>
          </a:prstGeom>
          <a:noFill/>
        </p:spPr>
        <p:txBody>
          <a:bodyPr wrap="square" rtlCol="0">
            <a:noAutofit/>
          </a:bodyPr>
          <a:lstStyle/>
          <a:p>
            <a:r>
              <a:rPr lang="en-US" sz="800" b="1" dirty="0" smtClean="0">
                <a:solidFill>
                  <a:schemeClr val="bg1"/>
                </a:solidFill>
              </a:rPr>
              <a:t>Eversheds Sutherland</a:t>
            </a:r>
            <a:endParaRPr lang="en-US" sz="800" b="0" dirty="0">
              <a:solidFill>
                <a:schemeClr val="bg1"/>
              </a:solidFill>
            </a:endParaRPr>
          </a:p>
        </p:txBody>
      </p:sp>
      <p:sp>
        <p:nvSpPr>
          <p:cNvPr id="8" name="TextBox 7"/>
          <p:cNvSpPr txBox="1"/>
          <p:nvPr userDrawn="1"/>
        </p:nvSpPr>
        <p:spPr>
          <a:xfrm>
            <a:off x="3635895" y="6511856"/>
            <a:ext cx="2113851" cy="184666"/>
          </a:xfrm>
          <a:prstGeom prst="rect">
            <a:avLst/>
          </a:prstGeom>
          <a:noFill/>
        </p:spPr>
        <p:txBody>
          <a:bodyPr vert="horz" wrap="square" rtlCol="0">
            <a:noAutofit/>
          </a:bodyPr>
          <a:lstStyle/>
          <a:p>
            <a:endParaRPr lang="en-US" sz="600" b="0" i="1" dirty="0">
              <a:solidFill>
                <a:schemeClr val="bg1"/>
              </a:solidFill>
              <a:latin typeface="Verdana"/>
            </a:endParaRPr>
          </a:p>
        </p:txBody>
      </p:sp>
    </p:spTree>
    <p:custDataLst>
      <p:tags r:id="rId1"/>
    </p:custDataLst>
    <p:extLst>
      <p:ext uri="{BB962C8B-B14F-4D97-AF65-F5344CB8AC3E}">
        <p14:creationId xmlns:p14="http://schemas.microsoft.com/office/powerpoint/2010/main" val="1796607792"/>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777">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s Slide">
    <p:spTree>
      <p:nvGrpSpPr>
        <p:cNvPr id="1" name=""/>
        <p:cNvGrpSpPr/>
        <p:nvPr/>
      </p:nvGrpSpPr>
      <p:grpSpPr>
        <a:xfrm>
          <a:off x="0" y="0"/>
          <a:ext cx="0" cy="0"/>
          <a:chOff x="0" y="0"/>
          <a:chExt cx="0" cy="0"/>
        </a:xfrm>
      </p:grpSpPr>
      <p:sp>
        <p:nvSpPr>
          <p:cNvPr id="3" name="Main content placeholder"/>
          <p:cNvSpPr>
            <a:spLocks noGrp="1"/>
          </p:cNvSpPr>
          <p:nvPr>
            <p:ph idx="1" hasCustomPrompt="1"/>
          </p:nvPr>
        </p:nvSpPr>
        <p:spPr>
          <a:xfrm>
            <a:off x="431800" y="1233488"/>
            <a:ext cx="8280400" cy="5193792"/>
          </a:xfrm>
        </p:spPr>
        <p:txBody>
          <a:bodyPr>
            <a:noAutofit/>
          </a:bodyPr>
          <a:lstStyle>
            <a:lvl1pPr marL="360363" indent="-360363">
              <a:buClr>
                <a:schemeClr val="accent1"/>
              </a:buClr>
              <a:buFont typeface="+mj-lt"/>
              <a:buAutoNum type="arabicPeriod"/>
              <a:defRPr b="0">
                <a:solidFill>
                  <a:schemeClr val="accent1"/>
                </a:solidFill>
              </a:defRPr>
            </a:lvl1pPr>
            <a:lvl2pPr marL="623888" indent="-280988">
              <a:buClr>
                <a:schemeClr val="accent1"/>
              </a:buClr>
              <a:buFont typeface="Verdana" panose="020B0604030504040204" pitchFamily="34" charset="0"/>
              <a:buChar char="−"/>
              <a:defRPr baseline="0">
                <a:solidFill>
                  <a:schemeClr val="accent1"/>
                </a:solidFill>
              </a:defRPr>
            </a:lvl2pPr>
          </a:lstStyle>
          <a:p>
            <a:pPr lvl="0"/>
            <a:r>
              <a:rPr lang="en-US" dirty="0" smtClean="0"/>
              <a:t>Click to add item here</a:t>
            </a:r>
          </a:p>
          <a:p>
            <a:pPr lvl="1"/>
            <a:r>
              <a:rPr lang="en-US" dirty="0" smtClean="0"/>
              <a:t>Sub item runs here</a:t>
            </a:r>
          </a:p>
        </p:txBody>
      </p:sp>
      <p:sp>
        <p:nvSpPr>
          <p:cNvPr id="2" name="Heading"/>
          <p:cNvSpPr>
            <a:spLocks noGrp="1"/>
          </p:cNvSpPr>
          <p:nvPr>
            <p:ph type="title" hasCustomPrompt="1"/>
          </p:nvPr>
        </p:nvSpPr>
        <p:spPr>
          <a:xfrm>
            <a:off x="431800" y="404813"/>
            <a:ext cx="8280400" cy="333741"/>
          </a:xfrm>
        </p:spPr>
        <p:txBody>
          <a:bodyPr anchor="t">
            <a:noAutofit/>
          </a:bodyPr>
          <a:lstStyle>
            <a:lvl1pPr>
              <a:defRPr sz="2100" baseline="0">
                <a:solidFill>
                  <a:schemeClr val="accent1"/>
                </a:solidFill>
              </a:defRPr>
            </a:lvl1pPr>
          </a:lstStyle>
          <a:p>
            <a:r>
              <a:rPr lang="en-US" dirty="0" smtClean="0"/>
              <a:t>Click to add Contents heading</a:t>
            </a:r>
            <a:endParaRPr lang="en-US" dirty="0"/>
          </a:p>
        </p:txBody>
      </p:sp>
      <p:sp>
        <p:nvSpPr>
          <p:cNvPr id="13" name="Slide Number Placeholder 6"/>
          <p:cNvSpPr>
            <a:spLocks noGrp="1"/>
          </p:cNvSpPr>
          <p:nvPr>
            <p:ph type="sldNum" sz="quarter" idx="15"/>
          </p:nvPr>
        </p:nvSpPr>
        <p:spPr>
          <a:xfrm>
            <a:off x="8044950" y="6441900"/>
            <a:ext cx="795192" cy="273050"/>
          </a:xfrm>
        </p:spPr>
        <p:txBody>
          <a:bodyPr/>
          <a:lstStyle/>
          <a:p>
            <a:fld id="{03F1EFBE-6FC5-4E3B-A532-A391AE8323A1}" type="slidenum">
              <a:rPr lang="en-GB" smtClean="0"/>
              <a:pPr/>
              <a:t>‹#›</a:t>
            </a:fld>
            <a:endParaRPr lang="en-GB" dirty="0"/>
          </a:p>
        </p:txBody>
      </p:sp>
      <p:sp>
        <p:nvSpPr>
          <p:cNvPr id="14" name="TextBox 13"/>
          <p:cNvSpPr txBox="1"/>
          <p:nvPr userDrawn="1"/>
        </p:nvSpPr>
        <p:spPr>
          <a:xfrm>
            <a:off x="347694" y="6483807"/>
            <a:ext cx="2112264" cy="215444"/>
          </a:xfrm>
          <a:prstGeom prst="rect">
            <a:avLst/>
          </a:prstGeom>
          <a:noFill/>
        </p:spPr>
        <p:txBody>
          <a:bodyPr wrap="square" rtlCol="0">
            <a:noAutofit/>
          </a:bodyPr>
          <a:lstStyle/>
          <a:p>
            <a:r>
              <a:rPr lang="en-US" sz="800" b="1" dirty="0" smtClean="0"/>
              <a:t>Eversheds Sutherland</a:t>
            </a:r>
            <a:endParaRPr lang="en-US" sz="800" b="0" dirty="0"/>
          </a:p>
        </p:txBody>
      </p:sp>
      <p:sp>
        <p:nvSpPr>
          <p:cNvPr id="8" name="TextBox 7"/>
          <p:cNvSpPr txBox="1"/>
          <p:nvPr userDrawn="1"/>
        </p:nvSpPr>
        <p:spPr>
          <a:xfrm>
            <a:off x="3635895" y="6511856"/>
            <a:ext cx="2113851" cy="184666"/>
          </a:xfrm>
          <a:prstGeom prst="rect">
            <a:avLst/>
          </a:prstGeom>
          <a:noFill/>
        </p:spPr>
        <p:txBody>
          <a:bodyPr vert="horz" wrap="square" rtlCol="0">
            <a:noAutofit/>
          </a:bodyPr>
          <a:lstStyle/>
          <a:p>
            <a:endParaRPr lang="en-US" sz="600" b="0" i="1" dirty="0">
              <a:solidFill>
                <a:srgbClr val="000000"/>
              </a:solidFill>
              <a:latin typeface="Verdana"/>
            </a:endParaRPr>
          </a:p>
        </p:txBody>
      </p:sp>
    </p:spTree>
    <p:custDataLst>
      <p:tags r:id="rId1"/>
    </p:custDataLst>
    <p:extLst>
      <p:ext uri="{BB962C8B-B14F-4D97-AF65-F5344CB8AC3E}">
        <p14:creationId xmlns:p14="http://schemas.microsoft.com/office/powerpoint/2010/main" val="2122587030"/>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777">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s Slide with coloured background">
    <p:bg>
      <p:bgPr>
        <a:solidFill>
          <a:schemeClr val="accent1"/>
        </a:solidFill>
        <a:effectLst/>
      </p:bgPr>
    </p:bg>
    <p:spTree>
      <p:nvGrpSpPr>
        <p:cNvPr id="1" name=""/>
        <p:cNvGrpSpPr/>
        <p:nvPr/>
      </p:nvGrpSpPr>
      <p:grpSpPr>
        <a:xfrm>
          <a:off x="0" y="0"/>
          <a:ext cx="0" cy="0"/>
          <a:chOff x="0" y="0"/>
          <a:chExt cx="0" cy="0"/>
        </a:xfrm>
      </p:grpSpPr>
      <p:sp>
        <p:nvSpPr>
          <p:cNvPr id="3" name="Main content placeholder"/>
          <p:cNvSpPr>
            <a:spLocks noGrp="1"/>
          </p:cNvSpPr>
          <p:nvPr>
            <p:ph idx="1" hasCustomPrompt="1"/>
          </p:nvPr>
        </p:nvSpPr>
        <p:spPr>
          <a:xfrm>
            <a:off x="431800" y="1233488"/>
            <a:ext cx="8280400" cy="5193792"/>
          </a:xfrm>
        </p:spPr>
        <p:txBody>
          <a:bodyPr>
            <a:noAutofit/>
          </a:bodyPr>
          <a:lstStyle>
            <a:lvl1pPr marL="360363" indent="-360363">
              <a:buClr>
                <a:schemeClr val="bg1"/>
              </a:buClr>
              <a:buFont typeface="+mj-lt"/>
              <a:buAutoNum type="arabicPeriod"/>
              <a:defRPr baseline="0">
                <a:solidFill>
                  <a:schemeClr val="bg1"/>
                </a:solidFill>
              </a:defRPr>
            </a:lvl1pPr>
            <a:lvl2pPr marL="623888" indent="-280988">
              <a:buClr>
                <a:schemeClr val="bg1"/>
              </a:buClr>
              <a:buFont typeface="Verdana" panose="020B0604030504040204" pitchFamily="34" charset="0"/>
              <a:buChar char="−"/>
              <a:defRPr baseline="0">
                <a:solidFill>
                  <a:schemeClr val="bg1"/>
                </a:solidFill>
              </a:defRPr>
            </a:lvl2pPr>
          </a:lstStyle>
          <a:p>
            <a:pPr lvl="0"/>
            <a:r>
              <a:rPr lang="en-GB" noProof="0" dirty="0" smtClean="0"/>
              <a:t>Click to add item here</a:t>
            </a:r>
          </a:p>
          <a:p>
            <a:pPr lvl="1"/>
            <a:r>
              <a:rPr lang="en-GB" noProof="0" dirty="0" smtClean="0"/>
              <a:t>Sub item runs here</a:t>
            </a:r>
          </a:p>
        </p:txBody>
      </p:sp>
      <p:sp>
        <p:nvSpPr>
          <p:cNvPr id="2" name="Heading"/>
          <p:cNvSpPr>
            <a:spLocks noGrp="1"/>
          </p:cNvSpPr>
          <p:nvPr>
            <p:ph type="title" hasCustomPrompt="1"/>
          </p:nvPr>
        </p:nvSpPr>
        <p:spPr>
          <a:xfrm>
            <a:off x="431800" y="404813"/>
            <a:ext cx="8280400" cy="333741"/>
          </a:xfrm>
        </p:spPr>
        <p:txBody>
          <a:bodyPr anchor="t">
            <a:noAutofit/>
          </a:bodyPr>
          <a:lstStyle>
            <a:lvl1pPr>
              <a:defRPr sz="2100" baseline="0">
                <a:solidFill>
                  <a:schemeClr val="bg1"/>
                </a:solidFill>
              </a:defRPr>
            </a:lvl1pPr>
          </a:lstStyle>
          <a:p>
            <a:r>
              <a:rPr lang="en-GB" noProof="0" dirty="0" smtClean="0"/>
              <a:t>Click to add Contents heading</a:t>
            </a:r>
            <a:endParaRPr lang="en-GB" noProof="0" dirty="0"/>
          </a:p>
        </p:txBody>
      </p:sp>
      <p:sp>
        <p:nvSpPr>
          <p:cNvPr id="12" name="Slide Number Placeholder 6"/>
          <p:cNvSpPr>
            <a:spLocks noGrp="1"/>
          </p:cNvSpPr>
          <p:nvPr>
            <p:ph type="sldNum" sz="quarter" idx="15"/>
          </p:nvPr>
        </p:nvSpPr>
        <p:spPr>
          <a:xfrm>
            <a:off x="8044950" y="6441900"/>
            <a:ext cx="795192" cy="273050"/>
          </a:xfrm>
        </p:spPr>
        <p:txBody>
          <a:bodyPr/>
          <a:lstStyle>
            <a:lvl1pPr>
              <a:defRPr>
                <a:solidFill>
                  <a:schemeClr val="bg1"/>
                </a:solidFill>
              </a:defRPr>
            </a:lvl1pPr>
          </a:lstStyle>
          <a:p>
            <a:fld id="{03F1EFBE-6FC5-4E3B-A532-A391AE8323A1}" type="slidenum">
              <a:rPr lang="en-GB" smtClean="0"/>
              <a:pPr/>
              <a:t>‹#›</a:t>
            </a:fld>
            <a:endParaRPr lang="en-GB" dirty="0"/>
          </a:p>
        </p:txBody>
      </p:sp>
      <p:sp>
        <p:nvSpPr>
          <p:cNvPr id="13" name="TextBox 12"/>
          <p:cNvSpPr txBox="1"/>
          <p:nvPr userDrawn="1"/>
        </p:nvSpPr>
        <p:spPr>
          <a:xfrm>
            <a:off x="347694" y="6483807"/>
            <a:ext cx="1947672" cy="215444"/>
          </a:xfrm>
          <a:prstGeom prst="rect">
            <a:avLst/>
          </a:prstGeom>
          <a:noFill/>
        </p:spPr>
        <p:txBody>
          <a:bodyPr wrap="square" rtlCol="0">
            <a:noAutofit/>
          </a:bodyPr>
          <a:lstStyle/>
          <a:p>
            <a:r>
              <a:rPr lang="en-US" sz="800" b="1" dirty="0" smtClean="0">
                <a:solidFill>
                  <a:schemeClr val="bg1"/>
                </a:solidFill>
              </a:rPr>
              <a:t>Eversheds Sutherland</a:t>
            </a:r>
            <a:endParaRPr lang="en-US" sz="800" b="0" dirty="0">
              <a:solidFill>
                <a:schemeClr val="bg1"/>
              </a:solidFill>
            </a:endParaRPr>
          </a:p>
        </p:txBody>
      </p:sp>
      <p:sp>
        <p:nvSpPr>
          <p:cNvPr id="8" name="TextBox 7"/>
          <p:cNvSpPr txBox="1"/>
          <p:nvPr userDrawn="1"/>
        </p:nvSpPr>
        <p:spPr>
          <a:xfrm>
            <a:off x="3635895" y="6511856"/>
            <a:ext cx="2113851" cy="184666"/>
          </a:xfrm>
          <a:prstGeom prst="rect">
            <a:avLst/>
          </a:prstGeom>
          <a:noFill/>
        </p:spPr>
        <p:txBody>
          <a:bodyPr vert="horz" wrap="square" rtlCol="0">
            <a:noAutofit/>
          </a:bodyPr>
          <a:lstStyle/>
          <a:p>
            <a:endParaRPr lang="en-US" sz="600" b="0" i="1" dirty="0">
              <a:solidFill>
                <a:schemeClr val="bg1"/>
              </a:solidFill>
              <a:latin typeface="Verdana"/>
            </a:endParaRPr>
          </a:p>
        </p:txBody>
      </p:sp>
    </p:spTree>
    <p:custDataLst>
      <p:tags r:id="rId1"/>
    </p:custDataLst>
    <p:extLst>
      <p:ext uri="{BB962C8B-B14F-4D97-AF65-F5344CB8AC3E}">
        <p14:creationId xmlns:p14="http://schemas.microsoft.com/office/powerpoint/2010/main" val="2908460126"/>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777">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Large text slide">
    <p:spTree>
      <p:nvGrpSpPr>
        <p:cNvPr id="1" name=""/>
        <p:cNvGrpSpPr/>
        <p:nvPr/>
      </p:nvGrpSpPr>
      <p:grpSpPr>
        <a:xfrm>
          <a:off x="0" y="0"/>
          <a:ext cx="0" cy="0"/>
          <a:chOff x="0" y="0"/>
          <a:chExt cx="0" cy="0"/>
        </a:xfrm>
      </p:grpSpPr>
      <p:sp>
        <p:nvSpPr>
          <p:cNvPr id="9" name="Intro line"/>
          <p:cNvSpPr>
            <a:spLocks noGrp="1"/>
          </p:cNvSpPr>
          <p:nvPr>
            <p:ph type="body" sz="quarter" idx="11" hasCustomPrompt="1"/>
          </p:nvPr>
        </p:nvSpPr>
        <p:spPr>
          <a:xfrm>
            <a:off x="429768" y="1966462"/>
            <a:ext cx="8280400" cy="417512"/>
          </a:xfrm>
        </p:spPr>
        <p:txBody>
          <a:bodyPr>
            <a:noAutofit/>
          </a:bodyPr>
          <a:lstStyle>
            <a:lvl1pPr marL="0" indent="0">
              <a:buNone/>
              <a:defRPr/>
            </a:lvl1pPr>
          </a:lstStyle>
          <a:p>
            <a:pPr lvl="0"/>
            <a:r>
              <a:rPr lang="en-GB" noProof="0" dirty="0" smtClean="0"/>
              <a:t>Click to add Intro item here</a:t>
            </a:r>
          </a:p>
        </p:txBody>
      </p:sp>
      <p:sp>
        <p:nvSpPr>
          <p:cNvPr id="7" name="Sub-heading"/>
          <p:cNvSpPr>
            <a:spLocks noGrp="1"/>
          </p:cNvSpPr>
          <p:nvPr>
            <p:ph type="body" sz="quarter" idx="10" hasCustomPrompt="1"/>
          </p:nvPr>
        </p:nvSpPr>
        <p:spPr>
          <a:xfrm>
            <a:off x="431800" y="738188"/>
            <a:ext cx="8280400" cy="377825"/>
          </a:xfrm>
        </p:spPr>
        <p:txBody>
          <a:bodyPr>
            <a:noAutofit/>
          </a:bodyPr>
          <a:lstStyle>
            <a:lvl1pPr marL="0" indent="0">
              <a:buNone/>
              <a:defRPr sz="1900" baseline="0"/>
            </a:lvl1pPr>
          </a:lstStyle>
          <a:p>
            <a:pPr lvl="0"/>
            <a:r>
              <a:rPr lang="en-GB" noProof="0" dirty="0" smtClean="0"/>
              <a:t>Click to add sub-heading</a:t>
            </a:r>
            <a:endParaRPr lang="en-GB" noProof="0" dirty="0"/>
          </a:p>
        </p:txBody>
      </p:sp>
      <p:sp>
        <p:nvSpPr>
          <p:cNvPr id="2" name="Heading"/>
          <p:cNvSpPr>
            <a:spLocks noGrp="1"/>
          </p:cNvSpPr>
          <p:nvPr>
            <p:ph type="title" hasCustomPrompt="1"/>
          </p:nvPr>
        </p:nvSpPr>
        <p:spPr>
          <a:xfrm>
            <a:off x="431800" y="404813"/>
            <a:ext cx="8280400" cy="333741"/>
          </a:xfrm>
        </p:spPr>
        <p:txBody>
          <a:bodyPr anchor="t" anchorCtr="0">
            <a:noAutofit/>
          </a:bodyPr>
          <a:lstStyle>
            <a:lvl1pPr>
              <a:defRPr sz="2100" baseline="0"/>
            </a:lvl1pPr>
          </a:lstStyle>
          <a:p>
            <a:r>
              <a:rPr lang="en-GB" noProof="0" dirty="0" smtClean="0"/>
              <a:t>Click to add Heading</a:t>
            </a:r>
            <a:endParaRPr lang="en-GB" noProof="0" dirty="0"/>
          </a:p>
        </p:txBody>
      </p:sp>
      <p:sp>
        <p:nvSpPr>
          <p:cNvPr id="10" name="Content Placeholder 9"/>
          <p:cNvSpPr>
            <a:spLocks noGrp="1"/>
          </p:cNvSpPr>
          <p:nvPr>
            <p:ph sz="quarter" idx="14"/>
          </p:nvPr>
        </p:nvSpPr>
        <p:spPr>
          <a:xfrm>
            <a:off x="429768" y="2383973"/>
            <a:ext cx="8280400" cy="3602736"/>
          </a:xfrm>
        </p:spPr>
        <p:txBody>
          <a:bodyPr>
            <a:noAutofit/>
          </a:bodyPr>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6" name="Slide Number Placeholder 6"/>
          <p:cNvSpPr>
            <a:spLocks noGrp="1"/>
          </p:cNvSpPr>
          <p:nvPr>
            <p:ph type="sldNum" sz="quarter" idx="16"/>
          </p:nvPr>
        </p:nvSpPr>
        <p:spPr>
          <a:xfrm>
            <a:off x="8044950" y="6441900"/>
            <a:ext cx="795192" cy="273050"/>
          </a:xfrm>
        </p:spPr>
        <p:txBody>
          <a:bodyPr/>
          <a:lstStyle/>
          <a:p>
            <a:fld id="{03F1EFBE-6FC5-4E3B-A532-A391AE8323A1}" type="slidenum">
              <a:rPr lang="en-GB" smtClean="0"/>
              <a:pPr/>
              <a:t>‹#›</a:t>
            </a:fld>
            <a:endParaRPr lang="en-GB" dirty="0"/>
          </a:p>
        </p:txBody>
      </p:sp>
      <p:sp>
        <p:nvSpPr>
          <p:cNvPr id="11" name="TextBox 10"/>
          <p:cNvSpPr txBox="1"/>
          <p:nvPr userDrawn="1"/>
        </p:nvSpPr>
        <p:spPr>
          <a:xfrm>
            <a:off x="347472" y="6483807"/>
            <a:ext cx="2112000" cy="215444"/>
          </a:xfrm>
          <a:prstGeom prst="rect">
            <a:avLst/>
          </a:prstGeom>
          <a:noFill/>
        </p:spPr>
        <p:txBody>
          <a:bodyPr wrap="square" rtlCol="0">
            <a:noAutofit/>
          </a:bodyPr>
          <a:lstStyle/>
          <a:p>
            <a:r>
              <a:rPr lang="en-US" sz="800" b="1" dirty="0" smtClean="0"/>
              <a:t>Eversheds Sutherland</a:t>
            </a:r>
            <a:endParaRPr lang="en-US" sz="800" b="0" dirty="0"/>
          </a:p>
        </p:txBody>
      </p:sp>
      <p:sp>
        <p:nvSpPr>
          <p:cNvPr id="8" name="TextBox 7"/>
          <p:cNvSpPr txBox="1"/>
          <p:nvPr userDrawn="1"/>
        </p:nvSpPr>
        <p:spPr>
          <a:xfrm>
            <a:off x="3635895" y="6511856"/>
            <a:ext cx="2113851" cy="184666"/>
          </a:xfrm>
          <a:prstGeom prst="rect">
            <a:avLst/>
          </a:prstGeom>
          <a:noFill/>
        </p:spPr>
        <p:txBody>
          <a:bodyPr vert="horz" wrap="square" rtlCol="0">
            <a:noAutofit/>
          </a:bodyPr>
          <a:lstStyle/>
          <a:p>
            <a:endParaRPr lang="en-US" sz="600" b="0" i="1" dirty="0">
              <a:solidFill>
                <a:srgbClr val="000000"/>
              </a:solidFill>
              <a:latin typeface="Verdana"/>
            </a:endParaRPr>
          </a:p>
        </p:txBody>
      </p:sp>
    </p:spTree>
    <p:custDataLst>
      <p:tags r:id="rId1"/>
    </p:custDataLst>
    <p:extLst>
      <p:ext uri="{BB962C8B-B14F-4D97-AF65-F5344CB8AC3E}">
        <p14:creationId xmlns:p14="http://schemas.microsoft.com/office/powerpoint/2010/main" val="350242919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8" Type="http://schemas.openxmlformats.org/officeDocument/2006/relationships/slideLayout" Target="../slideLayouts/slideLayout8.xml"/></Relationships>
</file>

<file path=ppt/slideMasters/slideMaster1.xml><?xml version="1.0" encoding="utf-8"?>
<p:sldMaster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29768" y="404814"/>
            <a:ext cx="8284464" cy="333740"/>
          </a:xfrm>
          <a:prstGeom prst="rect">
            <a:avLst/>
          </a:prstGeom>
        </p:spPr>
        <p:txBody>
          <a:bodyPr vert="horz" lIns="91440" tIns="45720" rIns="91440" bIns="45720" rtlCol="0" anchor="t" anchorCtr="0">
            <a:noAutofit/>
          </a:bodyPr>
          <a:lstStyle/>
          <a:p>
            <a:r>
              <a:rPr lang="en-US" noProof="0" smtClean="0"/>
              <a:t>Click to edit Master title style</a:t>
            </a:r>
            <a:endParaRPr lang="en-GB" noProof="0" dirty="0"/>
          </a:p>
        </p:txBody>
      </p:sp>
      <p:sp>
        <p:nvSpPr>
          <p:cNvPr id="3" name="Text Placeholder 2"/>
          <p:cNvSpPr>
            <a:spLocks noGrp="1"/>
          </p:cNvSpPr>
          <p:nvPr>
            <p:ph type="body" idx="1"/>
          </p:nvPr>
        </p:nvSpPr>
        <p:spPr>
          <a:xfrm>
            <a:off x="431800" y="2514600"/>
            <a:ext cx="8280400" cy="3602736"/>
          </a:xfrm>
          <a:prstGeom prst="rect">
            <a:avLst/>
          </a:prstGeom>
        </p:spPr>
        <p:txBody>
          <a:bodyPr vert="horz" lIns="91440" tIns="45720" rIns="91440" bIns="45720" rtlCol="0">
            <a:noAutofit/>
          </a:body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6" name="Slide Number Placeholder 4"/>
          <p:cNvSpPr>
            <a:spLocks noGrp="1"/>
          </p:cNvSpPr>
          <p:nvPr>
            <p:ph type="sldNum" sz="quarter" idx="4"/>
          </p:nvPr>
        </p:nvSpPr>
        <p:spPr>
          <a:xfrm>
            <a:off x="8064000" y="6480000"/>
            <a:ext cx="795192" cy="273050"/>
          </a:xfrm>
          <a:prstGeom prst="rect">
            <a:avLst/>
          </a:prstGeom>
        </p:spPr>
        <p:txBody>
          <a:bodyPr vert="horz" lIns="91440" tIns="45720" rIns="91440" bIns="45720" rtlCol="0" anchor="ctr"/>
          <a:lstStyle>
            <a:lvl1pPr algn="r">
              <a:defRPr sz="1000">
                <a:solidFill>
                  <a:schemeClr val="tx1">
                    <a:tint val="75000"/>
                  </a:schemeClr>
                </a:solidFill>
              </a:defRPr>
            </a:lvl1pPr>
          </a:lstStyle>
          <a:p>
            <a:fld id="{03F1EFBE-6FC5-4E3B-A532-A391AE8323A1}" type="slidenum">
              <a:rPr lang="en-GB" smtClean="0"/>
              <a:pPr/>
              <a:t>‹#›</a:t>
            </a:fld>
            <a:endParaRPr lang="en-GB" dirty="0"/>
          </a:p>
        </p:txBody>
      </p:sp>
    </p:spTree>
    <p:extLst>
      <p:ext uri="{BB962C8B-B14F-4D97-AF65-F5344CB8AC3E}">
        <p14:creationId xmlns:p14="http://schemas.microsoft.com/office/powerpoint/2010/main" val="2173803068"/>
      </p:ext>
    </p:extLst>
  </p:cSld>
  <p:clrMap bg1="lt1" tx1="dk1" bg2="lt2" tx2="dk2" accent1="accent1" accent2="accent2" accent3="accent3" accent4="accent4" accent5="accent5" accent6="accent6" hlink="hlink" folHlink="folHlink"/>
  <p:sldLayoutIdLst>
    <p:sldLayoutId id="2147483806" r:id="rId1"/>
    <p:sldLayoutId id="2147483807" r:id="rId2"/>
    <p:sldLayoutId id="2147483808" r:id="rId3"/>
    <p:sldLayoutId id="2147483809" r:id="rId4"/>
    <p:sldLayoutId id="2147483810" r:id="rId5"/>
    <p:sldLayoutId id="2147483811" r:id="rId6"/>
    <p:sldLayoutId id="2147483812" r:id="rId7"/>
    <p:sldLayoutId id="2147483813" r:id="rId8"/>
    <p:sldLayoutId id="2147483814" r:id="rId9"/>
    <p:sldLayoutId id="2147483837" r:id="rId10"/>
    <p:sldLayoutId id="2147483836" r:id="rId11"/>
    <p:sldLayoutId id="2147483834" r:id="rId12"/>
    <p:sldLayoutId id="2147483815" r:id="rId13"/>
    <p:sldLayoutId id="2147483816" r:id="rId14"/>
    <p:sldLayoutId id="2147483817" r:id="rId15"/>
    <p:sldLayoutId id="2147483818" r:id="rId16"/>
    <p:sldLayoutId id="2147483819" r:id="rId17"/>
    <p:sldLayoutId id="2147483820" r:id="rId18"/>
    <p:sldLayoutId id="2147483821" r:id="rId19"/>
    <p:sldLayoutId id="2147483822" r:id="rId20"/>
    <p:sldLayoutId id="2147483823" r:id="rId21"/>
    <p:sldLayoutId id="2147483824" r:id="rId22"/>
    <p:sldLayoutId id="2147483825" r:id="rId23"/>
    <p:sldLayoutId id="2147483826" r:id="rId24"/>
    <p:sldLayoutId id="2147483827" r:id="rId25"/>
    <p:sldLayoutId id="2147483828" r:id="rId26"/>
    <p:sldLayoutId id="2147483829" r:id="rId27"/>
    <p:sldLayoutId id="2147483830" r:id="rId28"/>
    <p:sldLayoutId id="2147483835" r:id="rId29"/>
    <p:sldLayoutId id="2147483831" r:id="rId30"/>
    <p:sldLayoutId id="2147483832" r:id="rId31"/>
    <p:sldLayoutId id="2147483833" r:id="rId32"/>
  </p:sldLayoutIdLst>
  <p:timing>
    <p:tnLst>
      <p:par>
        <p:cTn id="1" dur="indefinite" restart="never" nodeType="tmRoot"/>
      </p:par>
    </p:tnLst>
  </p:timing>
  <p:hf hdr="0" ftr="0" dt="0"/>
  <p:txStyles>
    <p:titleStyle>
      <a:lvl1pPr algn="l" defTabSz="685800" rtl="0" eaLnBrk="1" latinLnBrk="0" hangingPunct="1">
        <a:lnSpc>
          <a:spcPct val="90000"/>
        </a:lnSpc>
        <a:spcBef>
          <a:spcPct val="0"/>
        </a:spcBef>
        <a:buNone/>
        <a:defRPr sz="2100" b="1" kern="1200">
          <a:solidFill>
            <a:schemeClr val="accent1"/>
          </a:solidFill>
          <a:latin typeface="+mj-lt"/>
          <a:ea typeface="+mj-ea"/>
          <a:cs typeface="+mj-cs"/>
        </a:defRPr>
      </a:lvl1pPr>
    </p:titleStyle>
    <p:bodyStyle>
      <a:lvl1pPr marL="360000" indent="-360000" algn="l" defTabSz="685800" rtl="0" eaLnBrk="1" latinLnBrk="0" hangingPunct="1">
        <a:lnSpc>
          <a:spcPct val="100000"/>
        </a:lnSpc>
        <a:spcBef>
          <a:spcPts val="1200"/>
        </a:spcBef>
        <a:spcAft>
          <a:spcPts val="0"/>
        </a:spcAft>
        <a:buClr>
          <a:schemeClr val="accent1"/>
        </a:buClr>
        <a:buFont typeface="Verdana" panose="020B0604030504040204" pitchFamily="34" charset="0"/>
        <a:buChar char="─"/>
        <a:tabLst/>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Clr>
          <a:schemeClr val="accent1"/>
        </a:buClr>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Clr>
          <a:schemeClr val="accent1"/>
        </a:buClr>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Clr>
          <a:schemeClr val="accent1"/>
        </a:buClr>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Clr>
          <a:schemeClr val="accent1"/>
        </a:buClr>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80">
          <p15:clr>
            <a:srgbClr val="F26B43"/>
          </p15:clr>
        </p15:guide>
        <p15:guide id="2" pos="2903">
          <p15:clr>
            <a:srgbClr val="F26B43"/>
          </p15:clr>
        </p15:guide>
        <p15:guide id="3" pos="2857">
          <p15:clr>
            <a:srgbClr val="F26B43"/>
          </p15:clr>
        </p15:guide>
        <p15:guide id="4" pos="3515">
          <p15:clr>
            <a:srgbClr val="F26B43"/>
          </p15:clr>
        </p15:guide>
        <p15:guide id="5" pos="3560">
          <p15:clr>
            <a:srgbClr val="F26B43"/>
          </p15:clr>
        </p15:guide>
        <p15:guide id="6" pos="4173">
          <p15:clr>
            <a:srgbClr val="F26B43"/>
          </p15:clr>
        </p15:guide>
        <p15:guide id="7" pos="4218">
          <p15:clr>
            <a:srgbClr val="F26B43"/>
          </p15:clr>
        </p15:guide>
        <p15:guide id="8" pos="4830">
          <p15:clr>
            <a:srgbClr val="F26B43"/>
          </p15:clr>
        </p15:guide>
        <p15:guide id="9" pos="4876">
          <p15:clr>
            <a:srgbClr val="F26B43"/>
          </p15:clr>
        </p15:guide>
        <p15:guide id="10" pos="5488">
          <p15:clr>
            <a:srgbClr val="F26B43"/>
          </p15:clr>
        </p15:guide>
        <p15:guide id="11" pos="2245">
          <p15:clr>
            <a:srgbClr val="F26B43"/>
          </p15:clr>
        </p15:guide>
        <p15:guide id="12" pos="2200">
          <p15:clr>
            <a:srgbClr val="F26B43"/>
          </p15:clr>
        </p15:guide>
        <p15:guide id="13" pos="1587">
          <p15:clr>
            <a:srgbClr val="F26B43"/>
          </p15:clr>
        </p15:guide>
        <p15:guide id="14" pos="1542">
          <p15:clr>
            <a:srgbClr val="F26B43"/>
          </p15:clr>
        </p15:guide>
        <p15:guide id="15" pos="930">
          <p15:clr>
            <a:srgbClr val="F26B43"/>
          </p15:clr>
        </p15:guide>
        <p15:guide id="16" pos="884">
          <p15:clr>
            <a:srgbClr val="F26B43"/>
          </p15:clr>
        </p15:guide>
        <p15:guide id="17" pos="272">
          <p15:clr>
            <a:srgbClr val="F26B43"/>
          </p15:clr>
        </p15:guide>
        <p15:guide id="18" orient="horz" pos="255">
          <p15:clr>
            <a:srgbClr val="F26B43"/>
          </p15:clr>
        </p15:guide>
        <p15:guide id="19" orient="horz" pos="4065">
          <p15:clr>
            <a:srgbClr val="F26B43"/>
          </p15:clr>
        </p15:guide>
        <p15:guide id="20" orient="horz" pos="1321">
          <p15:clr>
            <a:srgbClr val="F26B43"/>
          </p15:clr>
        </p15:guide>
        <p15:guide id="21" orient="horz" pos="777">
          <p15:clr>
            <a:srgbClr val="F26B43"/>
          </p15:clr>
        </p15:guide>
        <p15:guide id="22" orient="horz" pos="1049">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7" name="Title 6" descr="" title=""/>
          <p:cNvSpPr>
            <a:spLocks noGrp="1"/>
          </p:cNvSpPr>
          <p:nvPr>
            <p:ph type="title"/>
          </p:nvPr>
        </p:nvSpPr>
        <p:spPr>
          <a:xfrm>
            <a:off x="1403348" y="404814"/>
            <a:ext cx="7308851" cy="1072294"/>
          </a:xfrm>
        </p:spPr>
        <p:txBody>
          <a:bodyPr/>
          <a:lstStyle/>
          <a:p>
            <a:r>
              <a:rPr lang="en-US" dirty="0"/>
              <a:t>MLA Arbitration/ADR Committee Meeting </a:t>
            </a:r>
            <a:r>
              <a:rPr lang="en-US"/>
              <a:t>May </a:t>
            </a:r>
            <a:r>
              <a:rPr lang="en-US" dirty="0"/>
              <a:t>4</a:t>
            </a:r>
            <a:r>
              <a:rPr lang="en-US" smtClean="0"/>
              <a:t>,2023</a:t>
            </a:r>
            <a:r>
              <a:rPr lang="en-US" dirty="0"/>
              <a:t>: SMA Section 31</a:t>
            </a:r>
            <a:r>
              <a:rPr lang="en-US" dirty="0" smtClean="0"/>
              <a:t>, Use </a:t>
            </a:r>
            <a:r>
              <a:rPr lang="en-US" dirty="0"/>
              <a:t>of Sealed Offer in Maritime Arbitration</a:t>
            </a:r>
          </a:p>
        </p:txBody>
      </p:sp>
      <p:sp>
        <p:nvSpPr>
          <p:cNvPr id="9" name="Text Placeholder 8" descr="" title=""/>
          <p:cNvSpPr>
            <a:spLocks noGrp="1"/>
          </p:cNvSpPr>
          <p:nvPr>
            <p:ph type="body" sz="quarter" idx="10"/>
          </p:nvPr>
        </p:nvSpPr>
        <p:spPr/>
        <p:txBody>
          <a:bodyPr/>
          <a:lstStyle/>
          <a:p>
            <a:r>
              <a:rPr lang="en-US" dirty="0" smtClean="0"/>
              <a:t>May 4, 2023</a:t>
            </a:r>
            <a:endParaRPr lang="en-US" dirty="0"/>
          </a:p>
        </p:txBody>
      </p:sp>
      <p:sp>
        <p:nvSpPr>
          <p:cNvPr id="10" name="Text Placeholder 9" descr="" title=""/>
          <p:cNvSpPr>
            <a:spLocks noGrp="1"/>
          </p:cNvSpPr>
          <p:nvPr>
            <p:ph type="body" sz="quarter" idx="11"/>
          </p:nvPr>
        </p:nvSpPr>
        <p:spPr/>
        <p:txBody>
          <a:bodyPr/>
          <a:lstStyle/>
          <a:p>
            <a:r>
              <a:rPr lang="en-US" dirty="0" smtClean="0"/>
              <a:t>Jim Textor</a:t>
            </a:r>
            <a:endParaRPr lang="en-US" dirty="0"/>
          </a:p>
        </p:txBody>
      </p:sp>
      <p:sp>
        <p:nvSpPr>
          <p:cNvPr id="11" name="Text Placeholder 10" descr="" title=""/>
          <p:cNvSpPr>
            <a:spLocks noGrp="1"/>
          </p:cNvSpPr>
          <p:nvPr>
            <p:ph type="body" sz="quarter" idx="12"/>
          </p:nvPr>
        </p:nvSpPr>
        <p:spPr/>
        <p:txBody>
          <a:bodyPr/>
          <a:lstStyle/>
          <a:p>
            <a:r>
              <a:rPr lang="en-US" dirty="0" smtClean="0"/>
              <a:t>Special Counsel</a:t>
            </a:r>
            <a:endParaRPr lang="en-US" dirty="0"/>
          </a:p>
        </p:txBody>
      </p:sp>
    </p:spTree>
    <p:extLst>
      <p:ext uri="{BB962C8B-B14F-4D97-AF65-F5344CB8AC3E}">
        <p14:creationId xmlns:p14="http://schemas.microsoft.com/office/powerpoint/2010/main" val="4078746780"/>
      </p:ext>
    </p:extLst>
  </p:cSld>
  <p:clrMapOvr>
    <a:masterClrMapping/>
  </p:clrMapOvr>
  <p:timing>
    <p:tnLst>
      <p:par>
        <p:cTn id="1" dur="indefinite" restart="never" nodeType="tmRoot"/>
      </p:par>
    </p:tnLst>
  </p:timing>
</p:sld>
</file>

<file path=ppt/slides/slide10.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4" name="Title 3" descr="" title=""/>
          <p:cNvSpPr>
            <a:spLocks noGrp="1"/>
          </p:cNvSpPr>
          <p:nvPr>
            <p:ph type="title"/>
          </p:nvPr>
        </p:nvSpPr>
        <p:spPr/>
        <p:txBody>
          <a:bodyPr/>
          <a:lstStyle/>
          <a:p>
            <a:r>
              <a:rPr lang="en-US" dirty="0" smtClean="0"/>
              <a:t>II</a:t>
            </a:r>
            <a:r>
              <a:rPr lang="en-US" dirty="0"/>
              <a:t>. HISTORY OF SEALED OFFER PROCEDURE</a:t>
            </a:r>
          </a:p>
        </p:txBody>
      </p:sp>
      <p:sp>
        <p:nvSpPr>
          <p:cNvPr id="5" name="Content Placeholder 4" descr="" title=""/>
          <p:cNvSpPr>
            <a:spLocks noGrp="1"/>
          </p:cNvSpPr>
          <p:nvPr>
            <p:ph sz="quarter" idx="14"/>
          </p:nvPr>
        </p:nvSpPr>
        <p:spPr>
          <a:xfrm>
            <a:off x="431800" y="1600129"/>
            <a:ext cx="8280400" cy="4464312"/>
          </a:xfrm>
        </p:spPr>
        <p:txBody>
          <a:bodyPr/>
          <a:lstStyle/>
          <a:p>
            <a:pPr marL="0" indent="0">
              <a:buNone/>
            </a:pPr>
            <a:r>
              <a:rPr lang="en-US" dirty="0" smtClean="0"/>
              <a:t>Without </a:t>
            </a:r>
            <a:r>
              <a:rPr lang="en-US" dirty="0"/>
              <a:t>any admission of liability, the sealed offer procedure is a cost shifting remedy designed to encourage settlements without the burden of additional litigation and/or arbitration proceedings. See, </a:t>
            </a:r>
            <a:r>
              <a:rPr lang="en-US" i="1" dirty="0"/>
              <a:t>Marek v. </a:t>
            </a:r>
            <a:r>
              <a:rPr lang="en-US" i="1" dirty="0" err="1"/>
              <a:t>Chesny</a:t>
            </a:r>
            <a:r>
              <a:rPr lang="en-US" dirty="0"/>
              <a:t>, 473 US 1, 5, 105 </a:t>
            </a:r>
            <a:r>
              <a:rPr lang="en-US" dirty="0" err="1"/>
              <a:t>S.Ct</a:t>
            </a:r>
            <a:r>
              <a:rPr lang="en-US" dirty="0"/>
              <a:t>. 3012, 87 </a:t>
            </a:r>
            <a:r>
              <a:rPr lang="en-US" dirty="0" err="1"/>
              <a:t>L.Ed</a:t>
            </a:r>
            <a:r>
              <a:rPr lang="en-US" dirty="0"/>
              <a:t> 2d 1 (1985).  </a:t>
            </a:r>
          </a:p>
          <a:p>
            <a:endParaRPr lang="en-US" dirty="0"/>
          </a:p>
        </p:txBody>
      </p:sp>
      <p:sp>
        <p:nvSpPr>
          <p:cNvPr id="6" name="Slide Number Placeholder 5" descr="" title=""/>
          <p:cNvSpPr>
            <a:spLocks noGrp="1"/>
          </p:cNvSpPr>
          <p:nvPr>
            <p:ph type="sldNum" sz="quarter" idx="16"/>
          </p:nvPr>
        </p:nvSpPr>
        <p:spPr/>
        <p:txBody>
          <a:bodyPr/>
          <a:lstStyle/>
          <a:p>
            <a:fld id="{03F1EFBE-6FC5-4E3B-A532-A391AE8323A1}" type="slidenum">
              <a:rPr lang="en-GB" smtClean="0"/>
              <a:pPr/>
              <a:t>10</a:t>
            </a:fld>
            <a:endParaRPr lang="en-GB" dirty="0"/>
          </a:p>
        </p:txBody>
      </p:sp>
    </p:spTree>
    <p:extLst>
      <p:ext uri="{BB962C8B-B14F-4D97-AF65-F5344CB8AC3E}">
        <p14:creationId xmlns:p14="http://schemas.microsoft.com/office/powerpoint/2010/main" val="1097610750"/>
      </p:ext>
    </p:extLst>
  </p:cSld>
  <p:clrMapOvr>
    <a:masterClrMapping/>
  </p:clrMapOvr>
</p:sld>
</file>

<file path=ppt/slides/slide11.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431798" y="2457450"/>
            <a:ext cx="8269749" cy="925742"/>
          </a:xfrm>
        </p:spPr>
        <p:txBody>
          <a:bodyPr/>
          <a:lstStyle/>
          <a:p>
            <a:r>
              <a:rPr lang="en-US" dirty="0" smtClean="0"/>
              <a:t>III</a:t>
            </a:r>
            <a:r>
              <a:rPr lang="en-US" dirty="0"/>
              <a:t>.	</a:t>
            </a:r>
            <a:r>
              <a:rPr lang="en-US" dirty="0" smtClean="0"/>
              <a:t>SEALED OFFER CONTENT AND </a:t>
            </a:r>
            <a:br>
              <a:rPr lang="en-US" dirty="0" smtClean="0"/>
            </a:br>
            <a:r>
              <a:rPr lang="en-US" dirty="0" smtClean="0"/>
              <a:t>	SUGGESTED TERMS</a:t>
            </a:r>
            <a:endParaRPr lang="en-US" dirty="0"/>
          </a:p>
        </p:txBody>
      </p:sp>
    </p:spTree>
    <p:extLst>
      <p:ext uri="{BB962C8B-B14F-4D97-AF65-F5344CB8AC3E}">
        <p14:creationId xmlns:p14="http://schemas.microsoft.com/office/powerpoint/2010/main" val="3849298309"/>
      </p:ext>
    </p:extLst>
  </p:cSld>
  <p:clrMapOvr>
    <a:masterClrMapping/>
  </p:clrMapOvr>
</p:sld>
</file>

<file path=ppt/slides/slide12.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4" name="Title 3" descr="" title=""/>
          <p:cNvSpPr>
            <a:spLocks noGrp="1"/>
          </p:cNvSpPr>
          <p:nvPr>
            <p:ph type="title"/>
          </p:nvPr>
        </p:nvSpPr>
        <p:spPr>
          <a:xfrm>
            <a:off x="431800" y="404813"/>
            <a:ext cx="8280400" cy="634948"/>
          </a:xfrm>
        </p:spPr>
        <p:txBody>
          <a:bodyPr/>
          <a:lstStyle/>
          <a:p>
            <a:r>
              <a:rPr lang="en-US" dirty="0"/>
              <a:t>III.	SEALED OFFER CONTENT AND </a:t>
            </a:r>
            <a:r>
              <a:rPr lang="en-US" dirty="0" smtClean="0"/>
              <a:t/>
            </a:r>
            <a:br>
              <a:rPr lang="en-US" dirty="0" smtClean="0"/>
            </a:br>
            <a:r>
              <a:rPr lang="en-US" dirty="0" smtClean="0"/>
              <a:t>	SUGGESTED </a:t>
            </a:r>
            <a:r>
              <a:rPr lang="en-US" dirty="0"/>
              <a:t>TERMS</a:t>
            </a:r>
          </a:p>
        </p:txBody>
      </p:sp>
      <p:sp>
        <p:nvSpPr>
          <p:cNvPr id="5" name="Content Placeholder 4" descr="" title=""/>
          <p:cNvSpPr>
            <a:spLocks noGrp="1"/>
          </p:cNvSpPr>
          <p:nvPr>
            <p:ph sz="quarter" idx="14"/>
          </p:nvPr>
        </p:nvSpPr>
        <p:spPr>
          <a:xfrm>
            <a:off x="431800" y="1668676"/>
            <a:ext cx="8280400" cy="3878684"/>
          </a:xfrm>
        </p:spPr>
        <p:txBody>
          <a:bodyPr/>
          <a:lstStyle/>
          <a:p>
            <a:pPr marL="0" indent="0">
              <a:buNone/>
            </a:pPr>
            <a:r>
              <a:rPr lang="en-US" dirty="0"/>
              <a:t>A sealed offer is a form of contract in which case drafting is very important. As the </a:t>
            </a:r>
            <a:r>
              <a:rPr lang="en-US" dirty="0" err="1"/>
              <a:t>offeror</a:t>
            </a:r>
            <a:r>
              <a:rPr lang="en-US" dirty="0"/>
              <a:t> controls the terms especially the amount and timing, in any potential collateral proceedings any ambiguity should be drawn against the </a:t>
            </a:r>
            <a:r>
              <a:rPr lang="en-US" dirty="0" err="1"/>
              <a:t>offeror</a:t>
            </a:r>
            <a:r>
              <a:rPr lang="en-US" dirty="0"/>
              <a:t> interests. </a:t>
            </a:r>
            <a:r>
              <a:rPr lang="en-US" i="1" dirty="0"/>
              <a:t>Glenn v. Fuji Grill</a:t>
            </a:r>
            <a:r>
              <a:rPr lang="en-US" dirty="0"/>
              <a:t>, 2016 WL 860359 </a:t>
            </a:r>
            <a:r>
              <a:rPr lang="en-US" dirty="0" smtClean="0"/>
              <a:t>(WDNY</a:t>
            </a:r>
            <a:r>
              <a:rPr lang="en-US" dirty="0"/>
              <a:t>, 2016) and </a:t>
            </a:r>
            <a:r>
              <a:rPr lang="en-US" i="1" dirty="0" err="1"/>
              <a:t>Nordby</a:t>
            </a:r>
            <a:r>
              <a:rPr lang="en-US" i="1" dirty="0"/>
              <a:t> v. Anchor Hocking</a:t>
            </a:r>
            <a:r>
              <a:rPr lang="en-US" dirty="0"/>
              <a:t>, 199 F.3d 390 (7th Cir. 1999</a:t>
            </a:r>
            <a:r>
              <a:rPr lang="en-US" dirty="0" smtClean="0"/>
              <a:t>). Therefore</a:t>
            </a:r>
            <a:r>
              <a:rPr lang="en-US" dirty="0"/>
              <a:t>, the sealed offer terms must be clear so the offeree can make an informed decision whether to accept the offer to balance the risks of not accepting the offer against the likelihood of success by final award. Does the offeree “roll the dice” against the potentially significant fees/costs consequences. </a:t>
            </a:r>
          </a:p>
        </p:txBody>
      </p:sp>
      <p:sp>
        <p:nvSpPr>
          <p:cNvPr id="6" name="Slide Number Placeholder 5" descr="" title=""/>
          <p:cNvSpPr>
            <a:spLocks noGrp="1"/>
          </p:cNvSpPr>
          <p:nvPr>
            <p:ph type="sldNum" sz="quarter" idx="16"/>
          </p:nvPr>
        </p:nvSpPr>
        <p:spPr/>
        <p:txBody>
          <a:bodyPr/>
          <a:lstStyle/>
          <a:p>
            <a:fld id="{03F1EFBE-6FC5-4E3B-A532-A391AE8323A1}" type="slidenum">
              <a:rPr lang="en-GB" smtClean="0"/>
              <a:pPr/>
              <a:t>12</a:t>
            </a:fld>
            <a:endParaRPr lang="en-GB" dirty="0"/>
          </a:p>
        </p:txBody>
      </p:sp>
    </p:spTree>
    <p:extLst>
      <p:ext uri="{BB962C8B-B14F-4D97-AF65-F5344CB8AC3E}">
        <p14:creationId xmlns:p14="http://schemas.microsoft.com/office/powerpoint/2010/main" val="3269352433"/>
      </p:ext>
    </p:extLst>
  </p:cSld>
  <p:clrMapOvr>
    <a:masterClrMapping/>
  </p:clrMapOvr>
</p:sld>
</file>

<file path=ppt/slides/slide13.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4" name="Title 3" descr="" title=""/>
          <p:cNvSpPr>
            <a:spLocks noGrp="1"/>
          </p:cNvSpPr>
          <p:nvPr>
            <p:ph type="title"/>
          </p:nvPr>
        </p:nvSpPr>
        <p:spPr>
          <a:xfrm>
            <a:off x="431800" y="404813"/>
            <a:ext cx="8280400" cy="634948"/>
          </a:xfrm>
        </p:spPr>
        <p:txBody>
          <a:bodyPr/>
          <a:lstStyle/>
          <a:p>
            <a:r>
              <a:rPr lang="en-US" dirty="0"/>
              <a:t>III.	SEALED OFFER CONTENT AND </a:t>
            </a:r>
            <a:r>
              <a:rPr lang="en-US" dirty="0" smtClean="0"/>
              <a:t/>
            </a:r>
            <a:br>
              <a:rPr lang="en-US" dirty="0" smtClean="0"/>
            </a:br>
            <a:r>
              <a:rPr lang="en-US" dirty="0" smtClean="0"/>
              <a:t>	SUGGESTED </a:t>
            </a:r>
            <a:r>
              <a:rPr lang="en-US" dirty="0"/>
              <a:t>TERMS</a:t>
            </a:r>
          </a:p>
        </p:txBody>
      </p:sp>
      <p:sp>
        <p:nvSpPr>
          <p:cNvPr id="5" name="Content Placeholder 4" descr="" title=""/>
          <p:cNvSpPr>
            <a:spLocks noGrp="1"/>
          </p:cNvSpPr>
          <p:nvPr>
            <p:ph sz="quarter" idx="14"/>
          </p:nvPr>
        </p:nvSpPr>
        <p:spPr>
          <a:xfrm>
            <a:off x="431800" y="1668676"/>
            <a:ext cx="8280400" cy="3946678"/>
          </a:xfrm>
        </p:spPr>
        <p:txBody>
          <a:bodyPr/>
          <a:lstStyle/>
          <a:p>
            <a:pPr marL="0" indent="0">
              <a:buNone/>
            </a:pPr>
            <a:r>
              <a:rPr lang="en-US" dirty="0"/>
              <a:t>For sealed offer terms and based on FRCP Rule 68 precedent, the sealed offer should be in an appropriate form with terms as follows: </a:t>
            </a:r>
          </a:p>
          <a:p>
            <a:pPr marL="0" indent="0">
              <a:buNone/>
            </a:pPr>
            <a:r>
              <a:rPr lang="en-US" dirty="0" smtClean="0"/>
              <a:t>In </a:t>
            </a:r>
            <a:r>
              <a:rPr lang="en-US" dirty="0"/>
              <a:t>writing, not verbal.</a:t>
            </a:r>
          </a:p>
          <a:p>
            <a:pPr marL="0" indent="0">
              <a:buNone/>
            </a:pPr>
            <a:r>
              <a:rPr lang="en-US" dirty="0" smtClean="0"/>
              <a:t>Offer </a:t>
            </a:r>
            <a:r>
              <a:rPr lang="en-US" dirty="0"/>
              <a:t>contains an amount certain, and to prevent a collateral challenge, the amount is genuine not nominal.</a:t>
            </a:r>
          </a:p>
          <a:p>
            <a:pPr marL="0" indent="0">
              <a:buNone/>
            </a:pPr>
            <a:r>
              <a:rPr lang="en-US" dirty="0" smtClean="0"/>
              <a:t>Offer </a:t>
            </a:r>
            <a:r>
              <a:rPr lang="en-US" dirty="0"/>
              <a:t>is unconditional, not subject to management approval nor an agreement to recommend settlement. See, </a:t>
            </a:r>
            <a:r>
              <a:rPr lang="en-US" i="1" dirty="0" err="1"/>
              <a:t>Paez</a:t>
            </a:r>
            <a:r>
              <a:rPr lang="en-US" i="1" dirty="0"/>
              <a:t> v. </a:t>
            </a:r>
            <a:r>
              <a:rPr lang="en-US" i="1" dirty="0" err="1"/>
              <a:t>Wheleneck</a:t>
            </a:r>
            <a:r>
              <a:rPr lang="en-US" dirty="0"/>
              <a:t>, 20127 US </a:t>
            </a:r>
            <a:r>
              <a:rPr lang="en-US" dirty="0" err="1"/>
              <a:t>Dist</a:t>
            </a:r>
            <a:r>
              <a:rPr lang="en-US" dirty="0"/>
              <a:t> Lexis 91540 (EDNY 2017). </a:t>
            </a:r>
          </a:p>
          <a:p>
            <a:pPr marL="0" indent="0">
              <a:buNone/>
            </a:pPr>
            <a:r>
              <a:rPr lang="en-US" dirty="0" smtClean="0"/>
              <a:t> </a:t>
            </a:r>
            <a:endParaRPr lang="en-US" dirty="0"/>
          </a:p>
          <a:p>
            <a:pPr marL="0" indent="0">
              <a:buNone/>
            </a:pPr>
            <a:endParaRPr lang="en-US" dirty="0"/>
          </a:p>
          <a:p>
            <a:pPr marL="0" indent="0">
              <a:buNone/>
            </a:pPr>
            <a:endParaRPr lang="en-US" dirty="0"/>
          </a:p>
        </p:txBody>
      </p:sp>
      <p:sp>
        <p:nvSpPr>
          <p:cNvPr id="6" name="Slide Number Placeholder 5" descr="" title=""/>
          <p:cNvSpPr>
            <a:spLocks noGrp="1"/>
          </p:cNvSpPr>
          <p:nvPr>
            <p:ph type="sldNum" sz="quarter" idx="16"/>
          </p:nvPr>
        </p:nvSpPr>
        <p:spPr/>
        <p:txBody>
          <a:bodyPr/>
          <a:lstStyle/>
          <a:p>
            <a:fld id="{03F1EFBE-6FC5-4E3B-A532-A391AE8323A1}" type="slidenum">
              <a:rPr lang="en-GB" smtClean="0"/>
              <a:pPr/>
              <a:t>13</a:t>
            </a:fld>
            <a:endParaRPr lang="en-GB" dirty="0"/>
          </a:p>
        </p:txBody>
      </p:sp>
    </p:spTree>
    <p:extLst>
      <p:ext uri="{BB962C8B-B14F-4D97-AF65-F5344CB8AC3E}">
        <p14:creationId xmlns:p14="http://schemas.microsoft.com/office/powerpoint/2010/main" val="2824987436"/>
      </p:ext>
    </p:extLst>
  </p:cSld>
  <p:clrMapOvr>
    <a:masterClrMapping/>
  </p:clrMapOvr>
</p:sld>
</file>

<file path=ppt/slides/slide14.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4" name="Title 3" descr="" title=""/>
          <p:cNvSpPr>
            <a:spLocks noGrp="1"/>
          </p:cNvSpPr>
          <p:nvPr>
            <p:ph type="title"/>
          </p:nvPr>
        </p:nvSpPr>
        <p:spPr>
          <a:xfrm>
            <a:off x="431800" y="404813"/>
            <a:ext cx="8280400" cy="634948"/>
          </a:xfrm>
        </p:spPr>
        <p:txBody>
          <a:bodyPr/>
          <a:lstStyle/>
          <a:p>
            <a:r>
              <a:rPr lang="en-US" dirty="0"/>
              <a:t>III.	SEALED OFFER CONTENT AND </a:t>
            </a:r>
            <a:r>
              <a:rPr lang="en-US" dirty="0" smtClean="0"/>
              <a:t/>
            </a:r>
            <a:br>
              <a:rPr lang="en-US" dirty="0" smtClean="0"/>
            </a:br>
            <a:r>
              <a:rPr lang="en-US" dirty="0" smtClean="0"/>
              <a:t>	SUGGESTED </a:t>
            </a:r>
            <a:r>
              <a:rPr lang="en-US" dirty="0"/>
              <a:t>TERMS</a:t>
            </a:r>
          </a:p>
        </p:txBody>
      </p:sp>
      <p:sp>
        <p:nvSpPr>
          <p:cNvPr id="5" name="Content Placeholder 4" descr="" title=""/>
          <p:cNvSpPr>
            <a:spLocks noGrp="1"/>
          </p:cNvSpPr>
          <p:nvPr>
            <p:ph sz="quarter" idx="14"/>
          </p:nvPr>
        </p:nvSpPr>
        <p:spPr>
          <a:xfrm>
            <a:off x="431800" y="1668675"/>
            <a:ext cx="8280400" cy="4485939"/>
          </a:xfrm>
        </p:spPr>
        <p:txBody>
          <a:bodyPr/>
          <a:lstStyle/>
          <a:p>
            <a:pPr marL="0" indent="0">
              <a:buNone/>
            </a:pPr>
            <a:r>
              <a:rPr lang="en-US" dirty="0"/>
              <a:t>Without prejudice to </a:t>
            </a:r>
            <a:r>
              <a:rPr lang="en-US" dirty="0" err="1"/>
              <a:t>offeror’s</a:t>
            </a:r>
            <a:r>
              <a:rPr lang="en-US" dirty="0"/>
              <a:t> defenses.</a:t>
            </a:r>
            <a:endParaRPr lang="en-US" dirty="0" smtClean="0"/>
          </a:p>
          <a:p>
            <a:pPr marL="0" indent="0">
              <a:buNone/>
            </a:pPr>
            <a:r>
              <a:rPr lang="en-US" dirty="0" smtClean="0"/>
              <a:t>The </a:t>
            </a:r>
            <a:r>
              <a:rPr lang="en-US" dirty="0"/>
              <a:t>sealed offer amount should be specific and the offer contain terms “plus interest, and reimbursement for offeree’s reasonable arbitration costs and attorneys’ fees”. Although FRCP Rule 68 case law allows “all inclusive“ and “lump sum” amounts, if there is a collateral challenge to the demand for reimbursement offeree’s attorneys’ fees and costs, it is recommended best practice that the offered amount is separate from the offer to pay interest, and reimbursement offeree’s reasonable costs and attorneys’ fees. See, </a:t>
            </a:r>
            <a:r>
              <a:rPr lang="en-US" i="1" dirty="0"/>
              <a:t>Stefan v. </a:t>
            </a:r>
            <a:r>
              <a:rPr lang="en-US" i="1" dirty="0" err="1"/>
              <a:t>Laurenitis</a:t>
            </a:r>
            <a:r>
              <a:rPr lang="en-US" dirty="0"/>
              <a:t>, 858 F. 2d 397, </a:t>
            </a:r>
            <a:r>
              <a:rPr lang="en-US" dirty="0" smtClean="0"/>
              <a:t>402 (</a:t>
            </a:r>
            <a:r>
              <a:rPr lang="en-US" dirty="0"/>
              <a:t>8</a:t>
            </a:r>
            <a:r>
              <a:rPr lang="en-US" baseline="30000" dirty="0"/>
              <a:t>th</a:t>
            </a:r>
            <a:r>
              <a:rPr lang="en-US" dirty="0"/>
              <a:t> Cir. 1988) and </a:t>
            </a:r>
            <a:r>
              <a:rPr lang="en-US" i="1" dirty="0"/>
              <a:t>Marek</a:t>
            </a:r>
            <a:r>
              <a:rPr lang="en-US" dirty="0"/>
              <a:t> at 1, and 6-7. </a:t>
            </a:r>
          </a:p>
          <a:p>
            <a:pPr marL="0" indent="0">
              <a:buNone/>
            </a:pPr>
            <a:endParaRPr lang="en-US" dirty="0"/>
          </a:p>
        </p:txBody>
      </p:sp>
      <p:sp>
        <p:nvSpPr>
          <p:cNvPr id="6" name="Slide Number Placeholder 5" descr="" title=""/>
          <p:cNvSpPr>
            <a:spLocks noGrp="1"/>
          </p:cNvSpPr>
          <p:nvPr>
            <p:ph type="sldNum" sz="quarter" idx="16"/>
          </p:nvPr>
        </p:nvSpPr>
        <p:spPr/>
        <p:txBody>
          <a:bodyPr/>
          <a:lstStyle/>
          <a:p>
            <a:fld id="{03F1EFBE-6FC5-4E3B-A532-A391AE8323A1}" type="slidenum">
              <a:rPr lang="en-GB" smtClean="0"/>
              <a:pPr/>
              <a:t>14</a:t>
            </a:fld>
            <a:endParaRPr lang="en-GB" dirty="0"/>
          </a:p>
        </p:txBody>
      </p:sp>
    </p:spTree>
    <p:extLst>
      <p:ext uri="{BB962C8B-B14F-4D97-AF65-F5344CB8AC3E}">
        <p14:creationId xmlns:p14="http://schemas.microsoft.com/office/powerpoint/2010/main" val="2890356729"/>
      </p:ext>
    </p:extLst>
  </p:cSld>
  <p:clrMapOvr>
    <a:masterClrMapping/>
  </p:clrMapOvr>
</p:sld>
</file>

<file path=ppt/slides/slide15.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4" name="Title 3" descr="" title=""/>
          <p:cNvSpPr>
            <a:spLocks noGrp="1"/>
          </p:cNvSpPr>
          <p:nvPr>
            <p:ph type="title"/>
          </p:nvPr>
        </p:nvSpPr>
        <p:spPr>
          <a:xfrm>
            <a:off x="431800" y="404813"/>
            <a:ext cx="8280400" cy="634948"/>
          </a:xfrm>
        </p:spPr>
        <p:txBody>
          <a:bodyPr/>
          <a:lstStyle/>
          <a:p>
            <a:r>
              <a:rPr lang="en-US" dirty="0"/>
              <a:t>III.	SEALED OFFER CONTENT AND </a:t>
            </a:r>
            <a:r>
              <a:rPr lang="en-US" dirty="0" smtClean="0"/>
              <a:t/>
            </a:r>
            <a:br>
              <a:rPr lang="en-US" dirty="0" smtClean="0"/>
            </a:br>
            <a:r>
              <a:rPr lang="en-US" dirty="0" smtClean="0"/>
              <a:t>	SUGGESTED </a:t>
            </a:r>
            <a:r>
              <a:rPr lang="en-US" dirty="0"/>
              <a:t>TERMS</a:t>
            </a:r>
          </a:p>
        </p:txBody>
      </p:sp>
      <p:sp>
        <p:nvSpPr>
          <p:cNvPr id="5" name="Content Placeholder 4" descr="" title=""/>
          <p:cNvSpPr>
            <a:spLocks noGrp="1"/>
          </p:cNvSpPr>
          <p:nvPr>
            <p:ph sz="quarter" idx="14"/>
          </p:nvPr>
        </p:nvSpPr>
        <p:spPr>
          <a:xfrm>
            <a:off x="431800" y="1668675"/>
            <a:ext cx="8280400" cy="4485939"/>
          </a:xfrm>
        </p:spPr>
        <p:txBody>
          <a:bodyPr/>
          <a:lstStyle/>
          <a:p>
            <a:pPr marL="0" indent="0">
              <a:buNone/>
            </a:pPr>
            <a:r>
              <a:rPr lang="en-US" dirty="0"/>
              <a:t>Generally, the terms should provide that the panel’s fees are paid on a 50/50% basis. </a:t>
            </a:r>
          </a:p>
          <a:p>
            <a:pPr marL="0" indent="0">
              <a:buNone/>
            </a:pPr>
            <a:r>
              <a:rPr lang="en-US" dirty="0" smtClean="0"/>
              <a:t>If </a:t>
            </a:r>
            <a:r>
              <a:rPr lang="en-US" dirty="0"/>
              <a:t>the offer is accepted but there is a dispute regarding reimbursement the offeree’s attorneys fee and costs, appropriate terms that the parties agree to engage the panel to issue a final award for reimbursement offeree’s attorneys’ fees and costs. See, SMA Section 31(c). </a:t>
            </a:r>
          </a:p>
          <a:p>
            <a:pPr marL="0" indent="0">
              <a:buNone/>
            </a:pPr>
            <a:r>
              <a:rPr lang="en-US" dirty="0" smtClean="0"/>
              <a:t>Include </a:t>
            </a:r>
            <a:r>
              <a:rPr lang="en-US" dirty="0"/>
              <a:t>a tolling period. Recommend 21 days. FRCP Rule 68 tolling period is 14 days. </a:t>
            </a:r>
            <a:endParaRPr lang="en-US" dirty="0" smtClean="0"/>
          </a:p>
          <a:p>
            <a:pPr marL="0" indent="0">
              <a:buNone/>
            </a:pPr>
            <a:endParaRPr lang="en-US" dirty="0"/>
          </a:p>
        </p:txBody>
      </p:sp>
      <p:sp>
        <p:nvSpPr>
          <p:cNvPr id="6" name="Slide Number Placeholder 5" descr="" title=""/>
          <p:cNvSpPr>
            <a:spLocks noGrp="1"/>
          </p:cNvSpPr>
          <p:nvPr>
            <p:ph type="sldNum" sz="quarter" idx="16"/>
          </p:nvPr>
        </p:nvSpPr>
        <p:spPr/>
        <p:txBody>
          <a:bodyPr/>
          <a:lstStyle/>
          <a:p>
            <a:fld id="{03F1EFBE-6FC5-4E3B-A532-A391AE8323A1}" type="slidenum">
              <a:rPr lang="en-GB" smtClean="0"/>
              <a:pPr/>
              <a:t>15</a:t>
            </a:fld>
            <a:endParaRPr lang="en-GB" dirty="0"/>
          </a:p>
        </p:txBody>
      </p:sp>
    </p:spTree>
    <p:extLst>
      <p:ext uri="{BB962C8B-B14F-4D97-AF65-F5344CB8AC3E}">
        <p14:creationId xmlns:p14="http://schemas.microsoft.com/office/powerpoint/2010/main" val="1849869609"/>
      </p:ext>
    </p:extLst>
  </p:cSld>
  <p:clrMapOvr>
    <a:masterClrMapping/>
  </p:clrMapOvr>
</p:sld>
</file>

<file path=ppt/slides/slide16.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4" name="Title 3" descr="" title=""/>
          <p:cNvSpPr>
            <a:spLocks noGrp="1"/>
          </p:cNvSpPr>
          <p:nvPr>
            <p:ph type="title"/>
          </p:nvPr>
        </p:nvSpPr>
        <p:spPr>
          <a:xfrm>
            <a:off x="431800" y="404813"/>
            <a:ext cx="8280400" cy="634948"/>
          </a:xfrm>
        </p:spPr>
        <p:txBody>
          <a:bodyPr/>
          <a:lstStyle/>
          <a:p>
            <a:r>
              <a:rPr lang="en-US" dirty="0"/>
              <a:t>III.	SEALED OFFER CONTENT AND </a:t>
            </a:r>
            <a:r>
              <a:rPr lang="en-US" dirty="0" smtClean="0"/>
              <a:t/>
            </a:r>
            <a:br>
              <a:rPr lang="en-US" dirty="0" smtClean="0"/>
            </a:br>
            <a:r>
              <a:rPr lang="en-US" dirty="0" smtClean="0"/>
              <a:t>	SUGGESTED </a:t>
            </a:r>
            <a:r>
              <a:rPr lang="en-US" dirty="0"/>
              <a:t>TERMS</a:t>
            </a:r>
          </a:p>
        </p:txBody>
      </p:sp>
      <p:sp>
        <p:nvSpPr>
          <p:cNvPr id="5" name="Content Placeholder 4" descr="" title=""/>
          <p:cNvSpPr>
            <a:spLocks noGrp="1"/>
          </p:cNvSpPr>
          <p:nvPr>
            <p:ph sz="quarter" idx="14"/>
          </p:nvPr>
        </p:nvSpPr>
        <p:spPr>
          <a:xfrm>
            <a:off x="431800" y="1668675"/>
            <a:ext cx="8280400" cy="4485939"/>
          </a:xfrm>
        </p:spPr>
        <p:txBody>
          <a:bodyPr/>
          <a:lstStyle/>
          <a:p>
            <a:pPr marL="0" indent="0">
              <a:buNone/>
            </a:pPr>
            <a:r>
              <a:rPr lang="en-US" dirty="0" smtClean="0"/>
              <a:t>To </a:t>
            </a:r>
            <a:r>
              <a:rPr lang="en-US" dirty="0"/>
              <a:t>minimize the </a:t>
            </a:r>
            <a:r>
              <a:rPr lang="en-US" dirty="0" err="1"/>
              <a:t>offeror’s</a:t>
            </a:r>
            <a:r>
              <a:rPr lang="en-US" dirty="0"/>
              <a:t> exposure to reimburse the </a:t>
            </a:r>
            <a:r>
              <a:rPr lang="en-US" dirty="0" err="1"/>
              <a:t>offerer</a:t>
            </a:r>
            <a:r>
              <a:rPr lang="en-US" dirty="0"/>
              <a:t> its attorneys’ fees and arbitration costs, the </a:t>
            </a:r>
            <a:r>
              <a:rPr lang="en-US" dirty="0" err="1"/>
              <a:t>offeror</a:t>
            </a:r>
            <a:r>
              <a:rPr lang="en-US" dirty="0"/>
              <a:t> should serve the sealed offer as early as possible in the arbitration proceedings. If the </a:t>
            </a:r>
            <a:r>
              <a:rPr lang="en-US" dirty="0" smtClean="0"/>
              <a:t>sealed offer </a:t>
            </a:r>
            <a:r>
              <a:rPr lang="en-US" dirty="0"/>
              <a:t>is rejected and the panel issues an award for less than the offered amount, this procedure would maximize reimbursement the </a:t>
            </a:r>
            <a:r>
              <a:rPr lang="en-US" dirty="0" err="1"/>
              <a:t>offeror’s</a:t>
            </a:r>
            <a:r>
              <a:rPr lang="en-US" dirty="0"/>
              <a:t> Section 30 attorneys’ fees and costs</a:t>
            </a:r>
            <a:r>
              <a:rPr lang="en-US" dirty="0" smtClean="0"/>
              <a:t>.</a:t>
            </a:r>
            <a:endParaRPr lang="en-US" dirty="0"/>
          </a:p>
          <a:p>
            <a:pPr marL="0" indent="0">
              <a:buNone/>
            </a:pPr>
            <a:endParaRPr lang="en-US" dirty="0"/>
          </a:p>
        </p:txBody>
      </p:sp>
      <p:sp>
        <p:nvSpPr>
          <p:cNvPr id="6" name="Slide Number Placeholder 5" descr="" title=""/>
          <p:cNvSpPr>
            <a:spLocks noGrp="1"/>
          </p:cNvSpPr>
          <p:nvPr>
            <p:ph type="sldNum" sz="quarter" idx="16"/>
          </p:nvPr>
        </p:nvSpPr>
        <p:spPr/>
        <p:txBody>
          <a:bodyPr/>
          <a:lstStyle/>
          <a:p>
            <a:fld id="{03F1EFBE-6FC5-4E3B-A532-A391AE8323A1}" type="slidenum">
              <a:rPr lang="en-GB" smtClean="0"/>
              <a:pPr/>
              <a:t>16</a:t>
            </a:fld>
            <a:endParaRPr lang="en-GB" dirty="0"/>
          </a:p>
        </p:txBody>
      </p:sp>
    </p:spTree>
    <p:extLst>
      <p:ext uri="{BB962C8B-B14F-4D97-AF65-F5344CB8AC3E}">
        <p14:creationId xmlns:p14="http://schemas.microsoft.com/office/powerpoint/2010/main" val="3094386997"/>
      </p:ext>
    </p:extLst>
  </p:cSld>
  <p:clrMapOvr>
    <a:masterClrMapping/>
  </p:clrMapOvr>
</p:sld>
</file>

<file path=ppt/slides/slide17.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431798" y="2457450"/>
            <a:ext cx="7937911" cy="457200"/>
          </a:xfrm>
        </p:spPr>
        <p:txBody>
          <a:bodyPr/>
          <a:lstStyle/>
          <a:p>
            <a:r>
              <a:rPr lang="en-US" dirty="0" smtClean="0"/>
              <a:t>IV.</a:t>
            </a:r>
            <a:r>
              <a:rPr lang="en-US" dirty="0"/>
              <a:t>	</a:t>
            </a:r>
            <a:r>
              <a:rPr lang="en-US" dirty="0" smtClean="0"/>
              <a:t>COMMENTS FOR SMA SECTION 31</a:t>
            </a:r>
            <a:endParaRPr lang="en-US" dirty="0"/>
          </a:p>
        </p:txBody>
      </p:sp>
    </p:spTree>
    <p:extLst>
      <p:ext uri="{BB962C8B-B14F-4D97-AF65-F5344CB8AC3E}">
        <p14:creationId xmlns:p14="http://schemas.microsoft.com/office/powerpoint/2010/main" val="982608682"/>
      </p:ext>
    </p:extLst>
  </p:cSld>
  <p:clrMapOvr>
    <a:masterClrMapping/>
  </p:clrMapOvr>
</p:sld>
</file>

<file path=ppt/slides/slide18.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4" name="Title 3" descr="" title=""/>
          <p:cNvSpPr>
            <a:spLocks noGrp="1"/>
          </p:cNvSpPr>
          <p:nvPr>
            <p:ph type="title"/>
          </p:nvPr>
        </p:nvSpPr>
        <p:spPr/>
        <p:txBody>
          <a:bodyPr/>
          <a:lstStyle/>
          <a:p>
            <a:r>
              <a:rPr lang="en-US" dirty="0"/>
              <a:t>IV.	COMMENTS FOR SMA SECTION 31</a:t>
            </a:r>
          </a:p>
        </p:txBody>
      </p:sp>
      <p:sp>
        <p:nvSpPr>
          <p:cNvPr id="5" name="Content Placeholder 4" descr="" title=""/>
          <p:cNvSpPr>
            <a:spLocks noGrp="1"/>
          </p:cNvSpPr>
          <p:nvPr>
            <p:ph sz="quarter" idx="14"/>
          </p:nvPr>
        </p:nvSpPr>
        <p:spPr>
          <a:xfrm>
            <a:off x="431800" y="1600129"/>
            <a:ext cx="8280400" cy="4464312"/>
          </a:xfrm>
        </p:spPr>
        <p:txBody>
          <a:bodyPr/>
          <a:lstStyle/>
          <a:p>
            <a:pPr marL="0" indent="0">
              <a:buNone/>
            </a:pPr>
            <a:r>
              <a:rPr lang="en-US" dirty="0"/>
              <a:t>Once the </a:t>
            </a:r>
            <a:r>
              <a:rPr lang="en-US" dirty="0" err="1"/>
              <a:t>offeror</a:t>
            </a:r>
            <a:r>
              <a:rPr lang="en-US" dirty="0"/>
              <a:t> serves the sealed offer, the </a:t>
            </a:r>
            <a:r>
              <a:rPr lang="en-US" dirty="0" err="1"/>
              <a:t>offeror</a:t>
            </a:r>
            <a:r>
              <a:rPr lang="en-US" dirty="0"/>
              <a:t> cannot withdraw the sealed offer before the specified  tolling date. </a:t>
            </a:r>
          </a:p>
          <a:p>
            <a:pPr marL="0" indent="0">
              <a:buNone/>
            </a:pPr>
            <a:r>
              <a:rPr lang="en-US" dirty="0" smtClean="0"/>
              <a:t>Unlike </a:t>
            </a:r>
            <a:r>
              <a:rPr lang="en-US" dirty="0"/>
              <a:t>FRCP Rule 68 which does not allow reimbursement for the </a:t>
            </a:r>
            <a:r>
              <a:rPr lang="en-US" dirty="0" err="1"/>
              <a:t>offeror’s</a:t>
            </a:r>
            <a:r>
              <a:rPr lang="en-US" dirty="0"/>
              <a:t> attorneys’ fees except under limited circumstances,  if the panel issues a final award for less than the offered amount, Section </a:t>
            </a:r>
            <a:r>
              <a:rPr lang="en-US" dirty="0" smtClean="0"/>
              <a:t>31(d) </a:t>
            </a:r>
            <a:r>
              <a:rPr lang="en-US" dirty="0"/>
              <a:t>allows for reimbursement the </a:t>
            </a:r>
            <a:r>
              <a:rPr lang="en-US" dirty="0" err="1"/>
              <a:t>offeror’s</a:t>
            </a:r>
            <a:r>
              <a:rPr lang="en-US" dirty="0"/>
              <a:t> reasonable attorneys’ fees and costs which could be considerable.</a:t>
            </a:r>
          </a:p>
          <a:p>
            <a:pPr marL="0" indent="0">
              <a:buNone/>
            </a:pPr>
            <a:r>
              <a:rPr lang="en-US" dirty="0" smtClean="0"/>
              <a:t>Based </a:t>
            </a:r>
            <a:r>
              <a:rPr lang="en-US" dirty="0"/>
              <a:t>on case law, FRCP Rule 68 provides a tolling date of not less than 14 days from the date of service. SMA Section 31(b) does not contain a specific tolling period which is a potential problem but an easy fix</a:t>
            </a:r>
            <a:r>
              <a:rPr lang="en-US" dirty="0" smtClean="0"/>
              <a:t>. </a:t>
            </a:r>
          </a:p>
          <a:p>
            <a:pPr marL="0" indent="0">
              <a:buNone/>
            </a:pPr>
            <a:endParaRPr lang="en-US" dirty="0"/>
          </a:p>
        </p:txBody>
      </p:sp>
      <p:sp>
        <p:nvSpPr>
          <p:cNvPr id="6" name="Slide Number Placeholder 5" descr="" title=""/>
          <p:cNvSpPr>
            <a:spLocks noGrp="1"/>
          </p:cNvSpPr>
          <p:nvPr>
            <p:ph type="sldNum" sz="quarter" idx="16"/>
          </p:nvPr>
        </p:nvSpPr>
        <p:spPr/>
        <p:txBody>
          <a:bodyPr/>
          <a:lstStyle/>
          <a:p>
            <a:fld id="{03F1EFBE-6FC5-4E3B-A532-A391AE8323A1}" type="slidenum">
              <a:rPr lang="en-GB" smtClean="0"/>
              <a:pPr/>
              <a:t>18</a:t>
            </a:fld>
            <a:endParaRPr lang="en-GB" dirty="0"/>
          </a:p>
        </p:txBody>
      </p:sp>
    </p:spTree>
    <p:extLst>
      <p:ext uri="{BB962C8B-B14F-4D97-AF65-F5344CB8AC3E}">
        <p14:creationId xmlns:p14="http://schemas.microsoft.com/office/powerpoint/2010/main" val="3287521519"/>
      </p:ext>
    </p:extLst>
  </p:cSld>
  <p:clrMapOvr>
    <a:masterClrMapping/>
  </p:clrMapOvr>
</p:sld>
</file>

<file path=ppt/slides/slide19.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4" name="Title 3" descr="" title=""/>
          <p:cNvSpPr>
            <a:spLocks noGrp="1"/>
          </p:cNvSpPr>
          <p:nvPr>
            <p:ph type="title"/>
          </p:nvPr>
        </p:nvSpPr>
        <p:spPr/>
        <p:txBody>
          <a:bodyPr/>
          <a:lstStyle/>
          <a:p>
            <a:r>
              <a:rPr lang="en-US" dirty="0"/>
              <a:t>IV.	COMMENTS FOR SMA SECTION 31</a:t>
            </a:r>
          </a:p>
        </p:txBody>
      </p:sp>
      <p:sp>
        <p:nvSpPr>
          <p:cNvPr id="5" name="Content Placeholder 4" descr="" title=""/>
          <p:cNvSpPr>
            <a:spLocks noGrp="1"/>
          </p:cNvSpPr>
          <p:nvPr>
            <p:ph sz="quarter" idx="14"/>
          </p:nvPr>
        </p:nvSpPr>
        <p:spPr>
          <a:xfrm>
            <a:off x="431800" y="1251273"/>
            <a:ext cx="8408342" cy="4947278"/>
          </a:xfrm>
        </p:spPr>
        <p:txBody>
          <a:bodyPr/>
          <a:lstStyle/>
          <a:p>
            <a:pPr marL="0" indent="0">
              <a:buNone/>
            </a:pPr>
            <a:r>
              <a:rPr lang="en-US" dirty="0" smtClean="0"/>
              <a:t>When </a:t>
            </a:r>
            <a:r>
              <a:rPr lang="en-US" dirty="0"/>
              <a:t>serving a sealed offer, it is recommended to include a return/tolling date of at least 14 days preferably 21 days. The tolling/return date serves two(2) purposes. </a:t>
            </a:r>
            <a:endParaRPr lang="en-US" dirty="0" smtClean="0"/>
          </a:p>
          <a:p>
            <a:pPr marL="0" indent="0">
              <a:buNone/>
            </a:pPr>
            <a:r>
              <a:rPr lang="en-US" dirty="0" smtClean="0"/>
              <a:t>First</a:t>
            </a:r>
            <a:r>
              <a:rPr lang="en-US" dirty="0"/>
              <a:t>, the sealed offer cannot be valid indefinitely. The </a:t>
            </a:r>
            <a:r>
              <a:rPr lang="en-US" dirty="0" err="1"/>
              <a:t>offeror</a:t>
            </a:r>
            <a:r>
              <a:rPr lang="en-US" dirty="0"/>
              <a:t> is entitled to a response including no response in which case the offer is deemed withdrawn. </a:t>
            </a:r>
            <a:endParaRPr lang="en-US" dirty="0" smtClean="0"/>
          </a:p>
          <a:p>
            <a:pPr marL="0" indent="0">
              <a:buNone/>
            </a:pPr>
            <a:r>
              <a:rPr lang="en-US" dirty="0" smtClean="0"/>
              <a:t>Second</a:t>
            </a:r>
            <a:r>
              <a:rPr lang="en-US" dirty="0"/>
              <a:t>, if the panel issues a final award in favor of the offeree but for a principal amount  equal to or less than the  offered amount, both parties are deemed prevailing parties and entitled to reimbursement their reasonable SMA Section 30 attorneys’ fees and costs. The offeree recovers its attorneys’ fees and costs up to the tolling/return date and not beyond. Under the sealed offer, the </a:t>
            </a:r>
            <a:r>
              <a:rPr lang="en-US" dirty="0" err="1"/>
              <a:t>offeror</a:t>
            </a:r>
            <a:r>
              <a:rPr lang="en-US" dirty="0"/>
              <a:t> is considered a prevailing party and recovers its reasonable Section 30 attorneys’ fees and costs beyond the tolling/return </a:t>
            </a:r>
            <a:r>
              <a:rPr lang="en-US" dirty="0" smtClean="0"/>
              <a:t>date. </a:t>
            </a:r>
            <a:endParaRPr lang="en-US" dirty="0"/>
          </a:p>
          <a:p>
            <a:pPr marL="0" indent="0">
              <a:buNone/>
            </a:pPr>
            <a:r>
              <a:rPr lang="en-US" dirty="0"/>
              <a:t> </a:t>
            </a:r>
          </a:p>
        </p:txBody>
      </p:sp>
      <p:sp>
        <p:nvSpPr>
          <p:cNvPr id="6" name="Slide Number Placeholder 5" descr="" title=""/>
          <p:cNvSpPr>
            <a:spLocks noGrp="1"/>
          </p:cNvSpPr>
          <p:nvPr>
            <p:ph type="sldNum" sz="quarter" idx="16"/>
          </p:nvPr>
        </p:nvSpPr>
        <p:spPr/>
        <p:txBody>
          <a:bodyPr/>
          <a:lstStyle/>
          <a:p>
            <a:fld id="{03F1EFBE-6FC5-4E3B-A532-A391AE8323A1}" type="slidenum">
              <a:rPr lang="en-GB" smtClean="0"/>
              <a:pPr/>
              <a:t>19</a:t>
            </a:fld>
            <a:endParaRPr lang="en-GB" dirty="0"/>
          </a:p>
        </p:txBody>
      </p:sp>
    </p:spTree>
    <p:extLst>
      <p:ext uri="{BB962C8B-B14F-4D97-AF65-F5344CB8AC3E}">
        <p14:creationId xmlns:p14="http://schemas.microsoft.com/office/powerpoint/2010/main" val="3719847344"/>
      </p:ext>
    </p:extLst>
  </p:cSld>
  <p:clrMapOvr>
    <a:masterClrMapping/>
  </p:clrMapOvr>
</p:sld>
</file>

<file path=ppt/slides/slide2.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smtClean="0"/>
              <a:t>I.  INTRODUCTION</a:t>
            </a:r>
            <a:endParaRPr lang="en-US" dirty="0"/>
          </a:p>
        </p:txBody>
      </p:sp>
    </p:spTree>
    <p:extLst>
      <p:ext uri="{BB962C8B-B14F-4D97-AF65-F5344CB8AC3E}">
        <p14:creationId xmlns:p14="http://schemas.microsoft.com/office/powerpoint/2010/main" val="2347341000"/>
      </p:ext>
    </p:extLst>
  </p:cSld>
  <p:clrMapOvr>
    <a:masterClrMapping/>
  </p:clrMapOvr>
</p:sld>
</file>

<file path=ppt/slides/slide20.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4" name="Title 3" descr="" title=""/>
          <p:cNvSpPr>
            <a:spLocks noGrp="1"/>
          </p:cNvSpPr>
          <p:nvPr>
            <p:ph type="title"/>
          </p:nvPr>
        </p:nvSpPr>
        <p:spPr/>
        <p:txBody>
          <a:bodyPr/>
          <a:lstStyle/>
          <a:p>
            <a:r>
              <a:rPr lang="en-US" dirty="0"/>
              <a:t>IV.	COMMENTS FOR SMA SECTION 31</a:t>
            </a:r>
          </a:p>
        </p:txBody>
      </p:sp>
      <p:sp>
        <p:nvSpPr>
          <p:cNvPr id="5" name="Content Placeholder 4" descr="" title=""/>
          <p:cNvSpPr>
            <a:spLocks noGrp="1"/>
          </p:cNvSpPr>
          <p:nvPr>
            <p:ph sz="quarter" idx="14"/>
          </p:nvPr>
        </p:nvSpPr>
        <p:spPr>
          <a:xfrm>
            <a:off x="431800" y="1415778"/>
            <a:ext cx="8280400" cy="5026122"/>
          </a:xfrm>
        </p:spPr>
        <p:txBody>
          <a:bodyPr/>
          <a:lstStyle/>
          <a:p>
            <a:pPr marL="0" indent="0">
              <a:buNone/>
            </a:pPr>
            <a:r>
              <a:rPr lang="en-US" dirty="0" smtClean="0"/>
              <a:t>Section </a:t>
            </a:r>
            <a:r>
              <a:rPr lang="en-US" dirty="0"/>
              <a:t>31 requires that the parties serve submissions to the panel under seal to be opened after the panel has completed its deliberations on the merits. </a:t>
            </a:r>
            <a:r>
              <a:rPr lang="en-US" dirty="0" smtClean="0"/>
              <a:t>To </a:t>
            </a:r>
            <a:r>
              <a:rPr lang="en-US" dirty="0"/>
              <a:t>prevent  possible prejudice with the panel during the arbitration proceedings, the </a:t>
            </a:r>
            <a:r>
              <a:rPr lang="en-US" dirty="0" err="1"/>
              <a:t>offeror</a:t>
            </a:r>
            <a:r>
              <a:rPr lang="en-US" dirty="0"/>
              <a:t> could ask the panel to issue a partial final award for liability and damages reserving to serve further submissions to the panel including the sealed offer and associated submissions. This procedure resolves a potential </a:t>
            </a:r>
            <a:r>
              <a:rPr lang="en-US" i="1" dirty="0" err="1"/>
              <a:t>functus</a:t>
            </a:r>
            <a:r>
              <a:rPr lang="en-US" i="1" dirty="0"/>
              <a:t> officio</a:t>
            </a:r>
            <a:r>
              <a:rPr lang="en-US" dirty="0"/>
              <a:t> problem. See, Section 31(d</a:t>
            </a:r>
            <a:r>
              <a:rPr lang="en-US" dirty="0" smtClean="0"/>
              <a:t>).</a:t>
            </a:r>
            <a:endParaRPr lang="en-US" dirty="0"/>
          </a:p>
          <a:p>
            <a:pPr marL="0" indent="0">
              <a:buNone/>
            </a:pPr>
            <a:r>
              <a:rPr lang="en-US" dirty="0" smtClean="0"/>
              <a:t>Based </a:t>
            </a:r>
            <a:r>
              <a:rPr lang="en-US" dirty="0"/>
              <a:t>on FRCP Rule 68 case law, the fact that a sealed offer is made but not accepted does not preclude subsequent offers.  It is common to serve more than one sealed offer.</a:t>
            </a:r>
            <a:r>
              <a:rPr lang="en-US" dirty="0" smtClean="0"/>
              <a:t> </a:t>
            </a:r>
            <a:r>
              <a:rPr lang="en-US" dirty="0"/>
              <a:t>The last sealed offer is controlling</a:t>
            </a:r>
            <a:r>
              <a:rPr lang="en-US" dirty="0" smtClean="0"/>
              <a:t>. </a:t>
            </a:r>
            <a:r>
              <a:rPr lang="en-US" dirty="0"/>
              <a:t>See, Section 31(d).</a:t>
            </a:r>
          </a:p>
        </p:txBody>
      </p:sp>
      <p:sp>
        <p:nvSpPr>
          <p:cNvPr id="6" name="Slide Number Placeholder 5" descr="" title=""/>
          <p:cNvSpPr>
            <a:spLocks noGrp="1"/>
          </p:cNvSpPr>
          <p:nvPr>
            <p:ph type="sldNum" sz="quarter" idx="16"/>
          </p:nvPr>
        </p:nvSpPr>
        <p:spPr/>
        <p:txBody>
          <a:bodyPr/>
          <a:lstStyle/>
          <a:p>
            <a:fld id="{03F1EFBE-6FC5-4E3B-A532-A391AE8323A1}" type="slidenum">
              <a:rPr lang="en-GB" smtClean="0"/>
              <a:pPr/>
              <a:t>20</a:t>
            </a:fld>
            <a:endParaRPr lang="en-GB" dirty="0"/>
          </a:p>
        </p:txBody>
      </p:sp>
    </p:spTree>
    <p:extLst>
      <p:ext uri="{BB962C8B-B14F-4D97-AF65-F5344CB8AC3E}">
        <p14:creationId xmlns:p14="http://schemas.microsoft.com/office/powerpoint/2010/main" val="3024830473"/>
      </p:ext>
    </p:extLst>
  </p:cSld>
  <p:clrMapOvr>
    <a:masterClrMapping/>
  </p:clrMapOvr>
</p:sld>
</file>

<file path=ppt/slides/slide21.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4" name="Title 3" descr="" title=""/>
          <p:cNvSpPr>
            <a:spLocks noGrp="1"/>
          </p:cNvSpPr>
          <p:nvPr>
            <p:ph type="title"/>
          </p:nvPr>
        </p:nvSpPr>
        <p:spPr/>
        <p:txBody>
          <a:bodyPr/>
          <a:lstStyle/>
          <a:p>
            <a:r>
              <a:rPr lang="en-US" dirty="0"/>
              <a:t>IV.	COMMENTS FOR SMA SECTION 31</a:t>
            </a:r>
          </a:p>
        </p:txBody>
      </p:sp>
      <p:sp>
        <p:nvSpPr>
          <p:cNvPr id="5" name="Content Placeholder 4" descr="" title=""/>
          <p:cNvSpPr>
            <a:spLocks noGrp="1"/>
          </p:cNvSpPr>
          <p:nvPr>
            <p:ph sz="quarter" idx="14"/>
          </p:nvPr>
        </p:nvSpPr>
        <p:spPr>
          <a:xfrm>
            <a:off x="431800" y="1600129"/>
            <a:ext cx="8280400" cy="4464312"/>
          </a:xfrm>
        </p:spPr>
        <p:txBody>
          <a:bodyPr/>
          <a:lstStyle/>
          <a:p>
            <a:pPr marL="0" indent="0">
              <a:buNone/>
            </a:pPr>
            <a:r>
              <a:rPr lang="en-US" dirty="0"/>
              <a:t>Section 31 is available to the claimant. FRCP Rule 68 is only available to the defendant/respondent, hence it is known as the “Defendant’s Tool”. As now available to the claimant, Section 31 is a significant change to marine arbitration practice.</a:t>
            </a:r>
            <a:endParaRPr lang="en-US" dirty="0" smtClean="0"/>
          </a:p>
          <a:p>
            <a:pPr marL="0" indent="0">
              <a:buNone/>
            </a:pPr>
            <a:endParaRPr lang="en-US" dirty="0"/>
          </a:p>
        </p:txBody>
      </p:sp>
      <p:sp>
        <p:nvSpPr>
          <p:cNvPr id="6" name="Slide Number Placeholder 5" descr="" title=""/>
          <p:cNvSpPr>
            <a:spLocks noGrp="1"/>
          </p:cNvSpPr>
          <p:nvPr>
            <p:ph type="sldNum" sz="quarter" idx="16"/>
          </p:nvPr>
        </p:nvSpPr>
        <p:spPr/>
        <p:txBody>
          <a:bodyPr/>
          <a:lstStyle/>
          <a:p>
            <a:fld id="{03F1EFBE-6FC5-4E3B-A532-A391AE8323A1}" type="slidenum">
              <a:rPr lang="en-GB" smtClean="0"/>
              <a:pPr/>
              <a:t>21</a:t>
            </a:fld>
            <a:endParaRPr lang="en-GB" dirty="0"/>
          </a:p>
        </p:txBody>
      </p:sp>
    </p:spTree>
    <p:extLst>
      <p:ext uri="{BB962C8B-B14F-4D97-AF65-F5344CB8AC3E}">
        <p14:creationId xmlns:p14="http://schemas.microsoft.com/office/powerpoint/2010/main" val="1680968623"/>
      </p:ext>
    </p:extLst>
  </p:cSld>
  <p:clrMapOvr>
    <a:masterClrMapping/>
  </p:clrMapOvr>
</p:sld>
</file>

<file path=ppt/slides/slide22.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431798" y="2457450"/>
            <a:ext cx="8269749" cy="925742"/>
          </a:xfrm>
        </p:spPr>
        <p:txBody>
          <a:bodyPr/>
          <a:lstStyle/>
          <a:p>
            <a:r>
              <a:rPr lang="en-US" dirty="0" smtClean="0"/>
              <a:t>V.	COLLATERAL  CHALLENGES: BAD FAITH </a:t>
            </a:r>
            <a:br>
              <a:rPr lang="en-US" dirty="0" smtClean="0"/>
            </a:br>
            <a:r>
              <a:rPr lang="en-US" dirty="0" smtClean="0"/>
              <a:t>	AND NOMINAL SEALED OFFERS </a:t>
            </a:r>
            <a:br>
              <a:rPr lang="en-US" dirty="0" smtClean="0"/>
            </a:br>
            <a:r>
              <a:rPr lang="en-US" dirty="0" smtClean="0"/>
              <a:t>	</a:t>
            </a:r>
            <a:endParaRPr lang="en-US" dirty="0"/>
          </a:p>
        </p:txBody>
      </p:sp>
    </p:spTree>
    <p:extLst>
      <p:ext uri="{BB962C8B-B14F-4D97-AF65-F5344CB8AC3E}">
        <p14:creationId xmlns:p14="http://schemas.microsoft.com/office/powerpoint/2010/main" val="3759346658"/>
      </p:ext>
    </p:extLst>
  </p:cSld>
  <p:clrMapOvr>
    <a:masterClrMapping/>
  </p:clrMapOvr>
</p:sld>
</file>

<file path=ppt/slides/slide23.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4" name="Title 3" descr="" title=""/>
          <p:cNvSpPr>
            <a:spLocks noGrp="1"/>
          </p:cNvSpPr>
          <p:nvPr>
            <p:ph type="title"/>
          </p:nvPr>
        </p:nvSpPr>
        <p:spPr>
          <a:xfrm>
            <a:off x="431800" y="404813"/>
            <a:ext cx="8280400" cy="634948"/>
          </a:xfrm>
        </p:spPr>
        <p:txBody>
          <a:bodyPr/>
          <a:lstStyle/>
          <a:p>
            <a:r>
              <a:rPr lang="en-US" dirty="0"/>
              <a:t>V.	COLLATERAL  CHALLENGES: BAD FAITH </a:t>
            </a:r>
            <a:br>
              <a:rPr lang="en-US" dirty="0"/>
            </a:br>
            <a:r>
              <a:rPr lang="en-US" dirty="0"/>
              <a:t>	AND NOMINAL SEALED OFFERS</a:t>
            </a:r>
          </a:p>
        </p:txBody>
      </p:sp>
      <p:sp>
        <p:nvSpPr>
          <p:cNvPr id="5" name="Content Placeholder 4" descr="" title=""/>
          <p:cNvSpPr>
            <a:spLocks noGrp="1"/>
          </p:cNvSpPr>
          <p:nvPr>
            <p:ph sz="quarter" idx="14"/>
          </p:nvPr>
        </p:nvSpPr>
        <p:spPr>
          <a:xfrm>
            <a:off x="431800" y="1668675"/>
            <a:ext cx="8280400" cy="4087355"/>
          </a:xfrm>
        </p:spPr>
        <p:txBody>
          <a:bodyPr/>
          <a:lstStyle/>
          <a:p>
            <a:pPr marL="0" indent="0">
              <a:buNone/>
            </a:pPr>
            <a:r>
              <a:rPr lang="en-US" dirty="0"/>
              <a:t>Although not expressed in Section 31, the offeree certainly has the right to collaterally challenge a sealed offer. The offeree would serve its challenge under seal  to the panel to be opened </a:t>
            </a:r>
            <a:r>
              <a:rPr lang="en-US" dirty="0" smtClean="0"/>
              <a:t>after </a:t>
            </a:r>
            <a:r>
              <a:rPr lang="en-US" dirty="0"/>
              <a:t>the panel has completed its substantive claim deliberations. </a:t>
            </a:r>
          </a:p>
          <a:p>
            <a:pPr marL="0" indent="0">
              <a:buNone/>
            </a:pPr>
            <a:r>
              <a:rPr lang="en-US" dirty="0" smtClean="0"/>
              <a:t>Based </a:t>
            </a:r>
            <a:r>
              <a:rPr lang="en-US" dirty="0"/>
              <a:t>on FRCP 68  precedent, the offered amount must be “reasonable” and made in “good faith” as a legitimate attempt to settle the dispute. In </a:t>
            </a:r>
            <a:r>
              <a:rPr lang="en-US" i="1" dirty="0"/>
              <a:t>Delta Air Lines v. August</a:t>
            </a:r>
            <a:r>
              <a:rPr lang="en-US" dirty="0"/>
              <a:t>, 450 U.S. 346, 347 and 355, 101 </a:t>
            </a:r>
            <a:r>
              <a:rPr lang="en-US" dirty="0" err="1"/>
              <a:t>S.Ct</a:t>
            </a:r>
            <a:r>
              <a:rPr lang="en-US" dirty="0"/>
              <a:t>. 1146 (1980), for a FRCP 68 dispute, the Supreme Court stated that “sham offers” and “utterly frivolous settlement offer” will not serve the purpose of settlement. </a:t>
            </a:r>
          </a:p>
          <a:p>
            <a:pPr marL="0" indent="0">
              <a:buNone/>
            </a:pPr>
            <a:endParaRPr lang="en-US" dirty="0"/>
          </a:p>
        </p:txBody>
      </p:sp>
      <p:sp>
        <p:nvSpPr>
          <p:cNvPr id="6" name="Slide Number Placeholder 5" descr="" title=""/>
          <p:cNvSpPr>
            <a:spLocks noGrp="1"/>
          </p:cNvSpPr>
          <p:nvPr>
            <p:ph type="sldNum" sz="quarter" idx="16"/>
          </p:nvPr>
        </p:nvSpPr>
        <p:spPr/>
        <p:txBody>
          <a:bodyPr/>
          <a:lstStyle/>
          <a:p>
            <a:fld id="{03F1EFBE-6FC5-4E3B-A532-A391AE8323A1}" type="slidenum">
              <a:rPr lang="en-GB" smtClean="0"/>
              <a:pPr/>
              <a:t>23</a:t>
            </a:fld>
            <a:endParaRPr lang="en-GB" dirty="0"/>
          </a:p>
        </p:txBody>
      </p:sp>
    </p:spTree>
    <p:extLst>
      <p:ext uri="{BB962C8B-B14F-4D97-AF65-F5344CB8AC3E}">
        <p14:creationId xmlns:p14="http://schemas.microsoft.com/office/powerpoint/2010/main" val="1135874497"/>
      </p:ext>
    </p:extLst>
  </p:cSld>
  <p:clrMapOvr>
    <a:masterClrMapping/>
  </p:clrMapOvr>
</p:sld>
</file>

<file path=ppt/slides/slide24.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4" name="Title 3" descr="" title=""/>
          <p:cNvSpPr>
            <a:spLocks noGrp="1"/>
          </p:cNvSpPr>
          <p:nvPr>
            <p:ph type="title"/>
          </p:nvPr>
        </p:nvSpPr>
        <p:spPr>
          <a:xfrm>
            <a:off x="431800" y="404813"/>
            <a:ext cx="8280400" cy="634948"/>
          </a:xfrm>
        </p:spPr>
        <p:txBody>
          <a:bodyPr/>
          <a:lstStyle/>
          <a:p>
            <a:r>
              <a:rPr lang="en-US" dirty="0"/>
              <a:t>V.	COLLATERAL  CHALLENGES: BAD FAITH </a:t>
            </a:r>
            <a:br>
              <a:rPr lang="en-US" dirty="0"/>
            </a:br>
            <a:r>
              <a:rPr lang="en-US" dirty="0"/>
              <a:t>	AND NOMINAL SEALED OFFERS</a:t>
            </a:r>
          </a:p>
        </p:txBody>
      </p:sp>
      <p:sp>
        <p:nvSpPr>
          <p:cNvPr id="5" name="Content Placeholder 4" descr="" title=""/>
          <p:cNvSpPr>
            <a:spLocks noGrp="1"/>
          </p:cNvSpPr>
          <p:nvPr>
            <p:ph sz="quarter" idx="14"/>
          </p:nvPr>
        </p:nvSpPr>
        <p:spPr>
          <a:xfrm>
            <a:off x="431800" y="1668675"/>
            <a:ext cx="8280400" cy="4439048"/>
          </a:xfrm>
        </p:spPr>
        <p:txBody>
          <a:bodyPr/>
          <a:lstStyle/>
          <a:p>
            <a:pPr marL="0" indent="0">
              <a:buNone/>
            </a:pPr>
            <a:r>
              <a:rPr lang="en-US" dirty="0" smtClean="0"/>
              <a:t>For </a:t>
            </a:r>
            <a:r>
              <a:rPr lang="en-US" dirty="0"/>
              <a:t>what constitutes a “reasonable” offer amount, the FRCP Rule 68 case law is very “murky” and not very helpful. However, the cases require that (1) the offeree’s claim was brought in good faith, (2) the offered amount bears a reasonable relationship to the offeree’s damages, and (3) the offered amount is a realistic assessment of the </a:t>
            </a:r>
            <a:r>
              <a:rPr lang="en-US" dirty="0" err="1"/>
              <a:t>offeror’s</a:t>
            </a:r>
            <a:r>
              <a:rPr lang="en-US" dirty="0"/>
              <a:t> potential liability and defenses.</a:t>
            </a:r>
          </a:p>
          <a:p>
            <a:pPr marL="0" indent="0">
              <a:buNone/>
            </a:pPr>
            <a:r>
              <a:rPr lang="en-US" dirty="0" smtClean="0"/>
              <a:t>At </a:t>
            </a:r>
            <a:r>
              <a:rPr lang="en-US" dirty="0"/>
              <a:t>oral argument before the Supreme Court in </a:t>
            </a:r>
            <a:r>
              <a:rPr lang="en-US" i="1" dirty="0"/>
              <a:t>Delta Air Lines</a:t>
            </a:r>
            <a:r>
              <a:rPr lang="en-US" dirty="0"/>
              <a:t>, the defendant/</a:t>
            </a:r>
            <a:r>
              <a:rPr lang="en-US" dirty="0" err="1"/>
              <a:t>offeror</a:t>
            </a:r>
            <a:r>
              <a:rPr lang="en-US" dirty="0"/>
              <a:t> contended that a Rule 68 amount of one penny should trigger the cost shifting provision of Rule 68 if the defendant/</a:t>
            </a:r>
            <a:r>
              <a:rPr lang="en-US" dirty="0" err="1"/>
              <a:t>offeror</a:t>
            </a:r>
            <a:r>
              <a:rPr lang="en-US" dirty="0"/>
              <a:t> is the prevailing party.  Arguably, sealed offers of one dollar would be subject to a successful collateral challenge.  </a:t>
            </a:r>
          </a:p>
          <a:p>
            <a:pPr marL="0" indent="0">
              <a:buNone/>
            </a:pPr>
            <a:endParaRPr lang="en-US" dirty="0"/>
          </a:p>
          <a:p>
            <a:pPr marL="0" indent="0">
              <a:buNone/>
            </a:pPr>
            <a:endParaRPr lang="en-US" dirty="0"/>
          </a:p>
        </p:txBody>
      </p:sp>
      <p:sp>
        <p:nvSpPr>
          <p:cNvPr id="6" name="Slide Number Placeholder 5" descr="" title=""/>
          <p:cNvSpPr>
            <a:spLocks noGrp="1"/>
          </p:cNvSpPr>
          <p:nvPr>
            <p:ph type="sldNum" sz="quarter" idx="16"/>
          </p:nvPr>
        </p:nvSpPr>
        <p:spPr/>
        <p:txBody>
          <a:bodyPr/>
          <a:lstStyle/>
          <a:p>
            <a:fld id="{03F1EFBE-6FC5-4E3B-A532-A391AE8323A1}" type="slidenum">
              <a:rPr lang="en-GB" smtClean="0"/>
              <a:pPr/>
              <a:t>24</a:t>
            </a:fld>
            <a:endParaRPr lang="en-GB" dirty="0"/>
          </a:p>
        </p:txBody>
      </p:sp>
    </p:spTree>
    <p:extLst>
      <p:ext uri="{BB962C8B-B14F-4D97-AF65-F5344CB8AC3E}">
        <p14:creationId xmlns:p14="http://schemas.microsoft.com/office/powerpoint/2010/main" val="1743222487"/>
      </p:ext>
    </p:extLst>
  </p:cSld>
  <p:clrMapOvr>
    <a:masterClrMapping/>
  </p:clrMapOvr>
</p:sld>
</file>

<file path=ppt/slides/slide25.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4" name="Title 3" descr="" title=""/>
          <p:cNvSpPr>
            <a:spLocks noGrp="1"/>
          </p:cNvSpPr>
          <p:nvPr>
            <p:ph type="title"/>
          </p:nvPr>
        </p:nvSpPr>
        <p:spPr>
          <a:xfrm>
            <a:off x="431800" y="404813"/>
            <a:ext cx="8280400" cy="634948"/>
          </a:xfrm>
        </p:spPr>
        <p:txBody>
          <a:bodyPr/>
          <a:lstStyle/>
          <a:p>
            <a:r>
              <a:rPr lang="en-US" dirty="0"/>
              <a:t>V.	COLLATERAL  CHALLENGES: BAD FAITH </a:t>
            </a:r>
            <a:br>
              <a:rPr lang="en-US" dirty="0"/>
            </a:br>
            <a:r>
              <a:rPr lang="en-US" dirty="0"/>
              <a:t>	AND NOMINAL SEALED OFFERS</a:t>
            </a:r>
          </a:p>
        </p:txBody>
      </p:sp>
      <p:sp>
        <p:nvSpPr>
          <p:cNvPr id="5" name="Content Placeholder 4" descr="" title=""/>
          <p:cNvSpPr>
            <a:spLocks noGrp="1"/>
          </p:cNvSpPr>
          <p:nvPr>
            <p:ph sz="quarter" idx="14"/>
          </p:nvPr>
        </p:nvSpPr>
        <p:spPr>
          <a:xfrm>
            <a:off x="431800" y="1668675"/>
            <a:ext cx="8280400" cy="4439048"/>
          </a:xfrm>
        </p:spPr>
        <p:txBody>
          <a:bodyPr/>
          <a:lstStyle/>
          <a:p>
            <a:pPr marL="0" indent="0">
              <a:buNone/>
            </a:pPr>
            <a:r>
              <a:rPr lang="en-US" dirty="0" smtClean="0"/>
              <a:t>If </a:t>
            </a:r>
            <a:r>
              <a:rPr lang="en-US" dirty="0"/>
              <a:t>the </a:t>
            </a:r>
            <a:r>
              <a:rPr lang="en-US" dirty="0" err="1"/>
              <a:t>offeror</a:t>
            </a:r>
            <a:r>
              <a:rPr lang="en-US" dirty="0"/>
              <a:t> serves  a “nominal” amount, it is strongly recommended that attached to the sealed offer is relevant </a:t>
            </a:r>
            <a:r>
              <a:rPr lang="en-US" dirty="0" smtClean="0"/>
              <a:t>evidence, controlling precedent </a:t>
            </a:r>
            <a:r>
              <a:rPr lang="en-US" dirty="0"/>
              <a:t>and explanation supporting the low offered amount. </a:t>
            </a:r>
            <a:endParaRPr lang="en-US" dirty="0" smtClean="0"/>
          </a:p>
          <a:p>
            <a:pPr marL="0" indent="0">
              <a:buNone/>
            </a:pPr>
            <a:r>
              <a:rPr lang="en-US" dirty="0"/>
              <a:t>When serving a sealed offer containing a relatively low amount, I have had success attaching a W/P expert report to the sealed offer to challenge the offeree’s claim. Also, this procedure would form the basis for the </a:t>
            </a:r>
            <a:r>
              <a:rPr lang="en-US" dirty="0" err="1"/>
              <a:t>offeror’s</a:t>
            </a:r>
            <a:r>
              <a:rPr lang="en-US" dirty="0"/>
              <a:t> response to a potential collateral challenge by the offeree that the sealed offer contains a “bad faith” amount. </a:t>
            </a:r>
          </a:p>
          <a:p>
            <a:pPr marL="0" indent="0">
              <a:buNone/>
            </a:pPr>
            <a:endParaRPr lang="en-US" dirty="0"/>
          </a:p>
        </p:txBody>
      </p:sp>
      <p:sp>
        <p:nvSpPr>
          <p:cNvPr id="6" name="Slide Number Placeholder 5" descr="" title=""/>
          <p:cNvSpPr>
            <a:spLocks noGrp="1"/>
          </p:cNvSpPr>
          <p:nvPr>
            <p:ph type="sldNum" sz="quarter" idx="16"/>
          </p:nvPr>
        </p:nvSpPr>
        <p:spPr/>
        <p:txBody>
          <a:bodyPr/>
          <a:lstStyle/>
          <a:p>
            <a:fld id="{03F1EFBE-6FC5-4E3B-A532-A391AE8323A1}" type="slidenum">
              <a:rPr lang="en-GB" smtClean="0"/>
              <a:pPr/>
              <a:t>25</a:t>
            </a:fld>
            <a:endParaRPr lang="en-GB" dirty="0"/>
          </a:p>
        </p:txBody>
      </p:sp>
    </p:spTree>
    <p:extLst>
      <p:ext uri="{BB962C8B-B14F-4D97-AF65-F5344CB8AC3E}">
        <p14:creationId xmlns:p14="http://schemas.microsoft.com/office/powerpoint/2010/main" val="1379814045"/>
      </p:ext>
    </p:extLst>
  </p:cSld>
  <p:clrMapOvr>
    <a:masterClrMapping/>
  </p:clrMapOvr>
</p:sld>
</file>

<file path=ppt/slides/slide26.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4" name="Title 3" descr="" title=""/>
          <p:cNvSpPr>
            <a:spLocks noGrp="1"/>
          </p:cNvSpPr>
          <p:nvPr>
            <p:ph type="title"/>
          </p:nvPr>
        </p:nvSpPr>
        <p:spPr>
          <a:xfrm>
            <a:off x="431800" y="404813"/>
            <a:ext cx="8280400" cy="634948"/>
          </a:xfrm>
        </p:spPr>
        <p:txBody>
          <a:bodyPr/>
          <a:lstStyle/>
          <a:p>
            <a:r>
              <a:rPr lang="en-US" dirty="0"/>
              <a:t>V.	COLLATERAL  CHALLENGES: BAD FAITH </a:t>
            </a:r>
            <a:br>
              <a:rPr lang="en-US" dirty="0"/>
            </a:br>
            <a:r>
              <a:rPr lang="en-US" dirty="0"/>
              <a:t>	AND NOMINAL SEALED OFFERS</a:t>
            </a:r>
          </a:p>
        </p:txBody>
      </p:sp>
      <p:sp>
        <p:nvSpPr>
          <p:cNvPr id="5" name="Content Placeholder 4" descr="" title=""/>
          <p:cNvSpPr>
            <a:spLocks noGrp="1"/>
          </p:cNvSpPr>
          <p:nvPr>
            <p:ph sz="quarter" idx="14"/>
          </p:nvPr>
        </p:nvSpPr>
        <p:spPr>
          <a:xfrm>
            <a:off x="431800" y="1668675"/>
            <a:ext cx="8280400" cy="4439048"/>
          </a:xfrm>
        </p:spPr>
        <p:txBody>
          <a:bodyPr/>
          <a:lstStyle/>
          <a:p>
            <a:pPr marL="0" indent="0">
              <a:buNone/>
            </a:pPr>
            <a:r>
              <a:rPr lang="en-US" dirty="0" smtClean="0"/>
              <a:t>SMA </a:t>
            </a:r>
            <a:r>
              <a:rPr lang="en-US" dirty="0"/>
              <a:t>Section 31 does not contain any expressed requirement that the offered amount is “reasonable” or in “good faith”. However, as the SMA panels have considerable discretion, the panels should not permit “nominal” offers as the purpose of Section 31 would be damaged, not encouraging settlements. ” </a:t>
            </a:r>
          </a:p>
          <a:p>
            <a:pPr marL="0" indent="0">
              <a:buNone/>
            </a:pPr>
            <a:endParaRPr lang="en-US" dirty="0"/>
          </a:p>
        </p:txBody>
      </p:sp>
      <p:sp>
        <p:nvSpPr>
          <p:cNvPr id="6" name="Slide Number Placeholder 5" descr="" title=""/>
          <p:cNvSpPr>
            <a:spLocks noGrp="1"/>
          </p:cNvSpPr>
          <p:nvPr>
            <p:ph type="sldNum" sz="quarter" idx="16"/>
          </p:nvPr>
        </p:nvSpPr>
        <p:spPr/>
        <p:txBody>
          <a:bodyPr/>
          <a:lstStyle/>
          <a:p>
            <a:fld id="{03F1EFBE-6FC5-4E3B-A532-A391AE8323A1}" type="slidenum">
              <a:rPr lang="en-GB" smtClean="0"/>
              <a:pPr/>
              <a:t>26</a:t>
            </a:fld>
            <a:endParaRPr lang="en-GB" dirty="0"/>
          </a:p>
        </p:txBody>
      </p:sp>
    </p:spTree>
    <p:extLst>
      <p:ext uri="{BB962C8B-B14F-4D97-AF65-F5344CB8AC3E}">
        <p14:creationId xmlns:p14="http://schemas.microsoft.com/office/powerpoint/2010/main" val="4215202239"/>
      </p:ext>
    </p:extLst>
  </p:cSld>
  <p:clrMapOvr>
    <a:masterClrMapping/>
  </p:clrMapOvr>
</p:sld>
</file>

<file path=ppt/slides/slide27.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431798" y="2457450"/>
            <a:ext cx="6226909" cy="457200"/>
          </a:xfrm>
        </p:spPr>
        <p:txBody>
          <a:bodyPr/>
          <a:lstStyle/>
          <a:p>
            <a:r>
              <a:rPr lang="en-US" dirty="0"/>
              <a:t>VI. SMA </a:t>
            </a:r>
            <a:r>
              <a:rPr lang="en-US" dirty="0" smtClean="0"/>
              <a:t>SEALED OFFER AWARDS</a:t>
            </a:r>
            <a:endParaRPr lang="en-US" dirty="0"/>
          </a:p>
        </p:txBody>
      </p:sp>
    </p:spTree>
    <p:extLst>
      <p:ext uri="{BB962C8B-B14F-4D97-AF65-F5344CB8AC3E}">
        <p14:creationId xmlns:p14="http://schemas.microsoft.com/office/powerpoint/2010/main" val="31797784"/>
      </p:ext>
    </p:extLst>
  </p:cSld>
  <p:clrMapOvr>
    <a:masterClrMapping/>
  </p:clrMapOvr>
</p:sld>
</file>

<file path=ppt/slides/slide28.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4" name="Title 3" descr="" title=""/>
          <p:cNvSpPr>
            <a:spLocks noGrp="1"/>
          </p:cNvSpPr>
          <p:nvPr>
            <p:ph type="title"/>
          </p:nvPr>
        </p:nvSpPr>
        <p:spPr/>
        <p:txBody>
          <a:bodyPr/>
          <a:lstStyle/>
          <a:p>
            <a:r>
              <a:rPr lang="en-US" dirty="0" smtClean="0"/>
              <a:t>VI. SMA </a:t>
            </a:r>
            <a:r>
              <a:rPr lang="en-US" dirty="0"/>
              <a:t>Sealed Offer Awards</a:t>
            </a:r>
          </a:p>
        </p:txBody>
      </p:sp>
      <p:sp>
        <p:nvSpPr>
          <p:cNvPr id="5" name="Content Placeholder 4" descr="" title=""/>
          <p:cNvSpPr>
            <a:spLocks noGrp="1"/>
          </p:cNvSpPr>
          <p:nvPr>
            <p:ph sz="quarter" idx="14"/>
          </p:nvPr>
        </p:nvSpPr>
        <p:spPr>
          <a:xfrm>
            <a:off x="431800" y="1600128"/>
            <a:ext cx="8280400" cy="4206311"/>
          </a:xfrm>
        </p:spPr>
        <p:txBody>
          <a:bodyPr/>
          <a:lstStyle/>
          <a:p>
            <a:pPr marL="0" indent="0">
              <a:buNone/>
            </a:pPr>
            <a:r>
              <a:rPr lang="en-US" dirty="0" smtClean="0"/>
              <a:t>Over </a:t>
            </a:r>
            <a:r>
              <a:rPr lang="en-US" dirty="0"/>
              <a:t>the years, SMA panels have issued a few sealed offer awards as follows</a:t>
            </a:r>
            <a:r>
              <a:rPr lang="en-US" dirty="0" smtClean="0"/>
              <a:t>:</a:t>
            </a:r>
          </a:p>
          <a:p>
            <a:pPr marL="457200" indent="-457200">
              <a:buFont typeface="+mj-lt"/>
              <a:buAutoNum type="arabicPeriod"/>
            </a:pPr>
            <a:r>
              <a:rPr lang="en-US" i="1" dirty="0" smtClean="0"/>
              <a:t>Divine </a:t>
            </a:r>
            <a:r>
              <a:rPr lang="en-US" i="1" dirty="0"/>
              <a:t>Star Shipping v. Toro Energy USA Inc.</a:t>
            </a:r>
            <a:r>
              <a:rPr lang="en-US" dirty="0"/>
              <a:t>, SMA No. 2883, MV DIVINE STAR, Arb in NYC, 1992 (Messrs. Nisi, Carpenter and Nichols). The sealed offer contained a specific tolling date which the offeree ignored, the panel issued a final award in favor of the offeree but for an amount less than the offered amount, and the panel awarded the </a:t>
            </a:r>
            <a:r>
              <a:rPr lang="en-US" dirty="0" err="1"/>
              <a:t>offeror</a:t>
            </a:r>
            <a:r>
              <a:rPr lang="en-US" dirty="0"/>
              <a:t> its post offer attorneys’ fees and arbitration costs which were greater than the offeree’s awarded damages.</a:t>
            </a:r>
          </a:p>
          <a:p>
            <a:pPr marL="0" indent="0">
              <a:buNone/>
            </a:pPr>
            <a:endParaRPr lang="en-US" dirty="0" smtClean="0"/>
          </a:p>
          <a:p>
            <a:pPr marL="0" indent="0">
              <a:buNone/>
            </a:pPr>
            <a:r>
              <a:rPr lang="en-US" dirty="0" smtClean="0"/>
              <a:t> </a:t>
            </a:r>
            <a:endParaRPr lang="en-US" dirty="0"/>
          </a:p>
          <a:p>
            <a:pPr marL="0" indent="0">
              <a:buNone/>
            </a:pPr>
            <a:endParaRPr lang="en-US" dirty="0"/>
          </a:p>
          <a:p>
            <a:pPr marL="0" indent="0">
              <a:buNone/>
            </a:pPr>
            <a:endParaRPr lang="en-US" dirty="0"/>
          </a:p>
        </p:txBody>
      </p:sp>
      <p:sp>
        <p:nvSpPr>
          <p:cNvPr id="6" name="Slide Number Placeholder 5" descr="" title=""/>
          <p:cNvSpPr>
            <a:spLocks noGrp="1"/>
          </p:cNvSpPr>
          <p:nvPr>
            <p:ph type="sldNum" sz="quarter" idx="16"/>
          </p:nvPr>
        </p:nvSpPr>
        <p:spPr/>
        <p:txBody>
          <a:bodyPr/>
          <a:lstStyle/>
          <a:p>
            <a:fld id="{03F1EFBE-6FC5-4E3B-A532-A391AE8323A1}" type="slidenum">
              <a:rPr lang="en-GB" smtClean="0"/>
              <a:pPr/>
              <a:t>28</a:t>
            </a:fld>
            <a:endParaRPr lang="en-GB" dirty="0"/>
          </a:p>
        </p:txBody>
      </p:sp>
    </p:spTree>
    <p:extLst>
      <p:ext uri="{BB962C8B-B14F-4D97-AF65-F5344CB8AC3E}">
        <p14:creationId xmlns:p14="http://schemas.microsoft.com/office/powerpoint/2010/main" val="2826945769"/>
      </p:ext>
    </p:extLst>
  </p:cSld>
  <p:clrMapOvr>
    <a:masterClrMapping/>
  </p:clrMapOvr>
</p:sld>
</file>

<file path=ppt/slides/slide29.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4" name="Title 3" descr="" title=""/>
          <p:cNvSpPr>
            <a:spLocks noGrp="1"/>
          </p:cNvSpPr>
          <p:nvPr>
            <p:ph type="title"/>
          </p:nvPr>
        </p:nvSpPr>
        <p:spPr/>
        <p:txBody>
          <a:bodyPr/>
          <a:lstStyle/>
          <a:p>
            <a:r>
              <a:rPr lang="en-US" dirty="0" smtClean="0"/>
              <a:t>VI. SMA </a:t>
            </a:r>
            <a:r>
              <a:rPr lang="en-US" dirty="0"/>
              <a:t>Sealed Offer Awards</a:t>
            </a:r>
          </a:p>
        </p:txBody>
      </p:sp>
      <p:sp>
        <p:nvSpPr>
          <p:cNvPr id="5" name="Content Placeholder 4" descr="" title=""/>
          <p:cNvSpPr>
            <a:spLocks noGrp="1"/>
          </p:cNvSpPr>
          <p:nvPr>
            <p:ph sz="quarter" idx="14"/>
          </p:nvPr>
        </p:nvSpPr>
        <p:spPr>
          <a:xfrm>
            <a:off x="431800" y="1600128"/>
            <a:ext cx="8280400" cy="4206311"/>
          </a:xfrm>
        </p:spPr>
        <p:txBody>
          <a:bodyPr/>
          <a:lstStyle/>
          <a:p>
            <a:pPr marL="457200" indent="-457200">
              <a:buFont typeface="+mj-lt"/>
              <a:buAutoNum type="arabicPeriod" startAt="2"/>
            </a:pPr>
            <a:r>
              <a:rPr lang="en-US" i="1" dirty="0"/>
              <a:t>Hyundai Merchant Marine Co. v. AMCI Export Corp</a:t>
            </a:r>
            <a:r>
              <a:rPr lang="en-US" dirty="0"/>
              <a:t>, SMA No. 3657, Arb in NYC, 1998 (Messrs. </a:t>
            </a:r>
            <a:r>
              <a:rPr lang="en-US" dirty="0" err="1"/>
              <a:t>Szostak</a:t>
            </a:r>
            <a:r>
              <a:rPr lang="en-US" dirty="0"/>
              <a:t>, Arnold and Berg). </a:t>
            </a:r>
          </a:p>
          <a:p>
            <a:pPr marL="457200" indent="-457200">
              <a:buFont typeface="+mj-lt"/>
              <a:buAutoNum type="arabicPeriod" startAt="2"/>
            </a:pPr>
            <a:r>
              <a:rPr lang="en-US" i="1" dirty="0"/>
              <a:t>Sangamon Transp. Group v. OSL Steamship Corp.</a:t>
            </a:r>
            <a:r>
              <a:rPr lang="en-US" dirty="0"/>
              <a:t>, SMA No. 4206, MV GENCO CARRIER, Arb in NYC, 2013 (Messrs. </a:t>
            </a:r>
            <a:r>
              <a:rPr lang="en-US" dirty="0" err="1"/>
              <a:t>Mordhorst</a:t>
            </a:r>
            <a:r>
              <a:rPr lang="en-US" dirty="0"/>
              <a:t>, Arnold and Bulow). </a:t>
            </a:r>
          </a:p>
          <a:p>
            <a:pPr marL="457200" indent="-457200">
              <a:buFont typeface="+mj-lt"/>
              <a:buAutoNum type="arabicPeriod" startAt="4"/>
            </a:pPr>
            <a:r>
              <a:rPr lang="en-US" i="1" dirty="0" smtClean="0"/>
              <a:t>Seals </a:t>
            </a:r>
            <a:r>
              <a:rPr lang="en-US" i="1" dirty="0"/>
              <a:t>Co. v. Integr8 Fuels, Inc.</a:t>
            </a:r>
            <a:r>
              <a:rPr lang="en-US" dirty="0"/>
              <a:t>, SMA No. 4436, Arb in NYC, 2022,  (Messrs. Warfield, </a:t>
            </a:r>
            <a:r>
              <a:rPr lang="en-US" dirty="0" err="1"/>
              <a:t>Loh</a:t>
            </a:r>
            <a:r>
              <a:rPr lang="en-US" dirty="0"/>
              <a:t> and Anderson, dissenting). The dissent contains an excellent discussion of what constitutes a “prevailing party”. </a:t>
            </a:r>
          </a:p>
          <a:p>
            <a:pPr marL="0" indent="0">
              <a:buNone/>
            </a:pPr>
            <a:endParaRPr lang="en-US" dirty="0" smtClean="0"/>
          </a:p>
          <a:p>
            <a:pPr marL="0" indent="0">
              <a:buNone/>
            </a:pPr>
            <a:r>
              <a:rPr lang="en-US" dirty="0" smtClean="0"/>
              <a:t> </a:t>
            </a:r>
            <a:endParaRPr lang="en-US" dirty="0"/>
          </a:p>
          <a:p>
            <a:pPr marL="0" indent="0">
              <a:buNone/>
            </a:pPr>
            <a:endParaRPr lang="en-US" dirty="0"/>
          </a:p>
          <a:p>
            <a:pPr marL="0" indent="0">
              <a:buNone/>
            </a:pPr>
            <a:endParaRPr lang="en-US" dirty="0"/>
          </a:p>
        </p:txBody>
      </p:sp>
      <p:sp>
        <p:nvSpPr>
          <p:cNvPr id="6" name="Slide Number Placeholder 5" descr="" title=""/>
          <p:cNvSpPr>
            <a:spLocks noGrp="1"/>
          </p:cNvSpPr>
          <p:nvPr>
            <p:ph type="sldNum" sz="quarter" idx="16"/>
          </p:nvPr>
        </p:nvSpPr>
        <p:spPr/>
        <p:txBody>
          <a:bodyPr/>
          <a:lstStyle/>
          <a:p>
            <a:fld id="{03F1EFBE-6FC5-4E3B-A532-A391AE8323A1}" type="slidenum">
              <a:rPr lang="en-GB" smtClean="0"/>
              <a:pPr/>
              <a:t>29</a:t>
            </a:fld>
            <a:endParaRPr lang="en-GB" dirty="0"/>
          </a:p>
        </p:txBody>
      </p:sp>
    </p:spTree>
    <p:extLst>
      <p:ext uri="{BB962C8B-B14F-4D97-AF65-F5344CB8AC3E}">
        <p14:creationId xmlns:p14="http://schemas.microsoft.com/office/powerpoint/2010/main" val="3186474212"/>
      </p:ext>
    </p:extLst>
  </p:cSld>
  <p:clrMapOvr>
    <a:masterClrMapping/>
  </p:clrMapOvr>
</p:sld>
</file>

<file path=ppt/slides/slide3.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4" name="Title 3" descr="" title=""/>
          <p:cNvSpPr>
            <a:spLocks noGrp="1"/>
          </p:cNvSpPr>
          <p:nvPr>
            <p:ph type="title"/>
          </p:nvPr>
        </p:nvSpPr>
        <p:spPr/>
        <p:txBody>
          <a:bodyPr/>
          <a:lstStyle/>
          <a:p>
            <a:r>
              <a:rPr lang="en-US" dirty="0" smtClean="0"/>
              <a:t>I. INTRODUCTION</a:t>
            </a:r>
            <a:endParaRPr lang="en-US" dirty="0"/>
          </a:p>
        </p:txBody>
      </p:sp>
      <p:sp>
        <p:nvSpPr>
          <p:cNvPr id="5" name="Content Placeholder 4" descr="" title=""/>
          <p:cNvSpPr>
            <a:spLocks noGrp="1"/>
          </p:cNvSpPr>
          <p:nvPr>
            <p:ph sz="quarter" idx="14"/>
          </p:nvPr>
        </p:nvSpPr>
        <p:spPr>
          <a:xfrm>
            <a:off x="431800" y="1600129"/>
            <a:ext cx="8280400" cy="3602736"/>
          </a:xfrm>
        </p:spPr>
        <p:txBody>
          <a:bodyPr/>
          <a:lstStyle/>
          <a:p>
            <a:pPr marL="0" indent="0">
              <a:buNone/>
            </a:pPr>
            <a:r>
              <a:rPr lang="en-US" dirty="0"/>
              <a:t>In June 2022, the SMA included new Section 31 entitled “Award Upon Settlement: Sealed Offer In Settlement”. From a historic and practical perspectives, I will comment on Section 31 which reads as follows: </a:t>
            </a:r>
            <a:endParaRPr lang="en-US" dirty="0" smtClean="0"/>
          </a:p>
          <a:p>
            <a:pPr marL="0" indent="0">
              <a:buNone/>
            </a:pPr>
            <a:r>
              <a:rPr lang="en-US" dirty="0" smtClean="0"/>
              <a:t>(</a:t>
            </a:r>
            <a:r>
              <a:rPr lang="en-US" dirty="0"/>
              <a:t>a) Should the parties settle their dispute during the course of an arbitration, the Panel may, upon the request of the parties, set forth the terms in an Award upon Settlement. </a:t>
            </a:r>
          </a:p>
          <a:p>
            <a:pPr marL="0" indent="0">
              <a:buNone/>
            </a:pPr>
            <a:r>
              <a:rPr lang="en-US" dirty="0" smtClean="0"/>
              <a:t> </a:t>
            </a:r>
            <a:endParaRPr lang="en-US" dirty="0"/>
          </a:p>
          <a:p>
            <a:pPr marL="0" indent="0">
              <a:buNone/>
            </a:pPr>
            <a:endParaRPr lang="en-US" dirty="0"/>
          </a:p>
          <a:p>
            <a:pPr marL="0" indent="0">
              <a:buNone/>
            </a:pPr>
            <a:endParaRPr lang="en-US" dirty="0"/>
          </a:p>
        </p:txBody>
      </p:sp>
      <p:sp>
        <p:nvSpPr>
          <p:cNvPr id="6" name="Slide Number Placeholder 5" descr="" title=""/>
          <p:cNvSpPr>
            <a:spLocks noGrp="1"/>
          </p:cNvSpPr>
          <p:nvPr>
            <p:ph type="sldNum" sz="quarter" idx="16"/>
          </p:nvPr>
        </p:nvSpPr>
        <p:spPr/>
        <p:txBody>
          <a:bodyPr/>
          <a:lstStyle/>
          <a:p>
            <a:fld id="{03F1EFBE-6FC5-4E3B-A532-A391AE8323A1}" type="slidenum">
              <a:rPr lang="en-GB" smtClean="0"/>
              <a:pPr/>
              <a:t>3</a:t>
            </a:fld>
            <a:endParaRPr lang="en-GB" dirty="0"/>
          </a:p>
        </p:txBody>
      </p:sp>
    </p:spTree>
    <p:extLst>
      <p:ext uri="{BB962C8B-B14F-4D97-AF65-F5344CB8AC3E}">
        <p14:creationId xmlns:p14="http://schemas.microsoft.com/office/powerpoint/2010/main" val="1997492055"/>
      </p:ext>
    </p:extLst>
  </p:cSld>
  <p:clrMapOvr>
    <a:masterClrMapping/>
  </p:clrMapOvr>
</p:sld>
</file>

<file path=ppt/slides/slide30.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Title 2" descr="" title=""/>
          <p:cNvSpPr>
            <a:spLocks noGrp="1"/>
          </p:cNvSpPr>
          <p:nvPr>
            <p:ph type="title"/>
          </p:nvPr>
        </p:nvSpPr>
        <p:spPr/>
        <p:txBody>
          <a:bodyPr/>
          <a:lstStyle/>
          <a:p>
            <a:endParaRPr lang="en-US"/>
          </a:p>
        </p:txBody>
      </p:sp>
      <p:sp>
        <p:nvSpPr>
          <p:cNvPr id="4" name="Slide Number Placeholder 3" descr="" title=""/>
          <p:cNvSpPr>
            <a:spLocks noGrp="1"/>
          </p:cNvSpPr>
          <p:nvPr>
            <p:ph type="sldNum" sz="quarter" idx="15"/>
          </p:nvPr>
        </p:nvSpPr>
        <p:spPr/>
        <p:txBody>
          <a:bodyPr/>
          <a:lstStyle/>
          <a:p>
            <a:fld id="{03F1EFBE-6FC5-4E3B-A532-A391AE8323A1}" type="slidenum">
              <a:rPr lang="en-GB" smtClean="0"/>
              <a:pPr/>
              <a:t>30</a:t>
            </a:fld>
            <a:endParaRPr lang="en-GB" dirty="0"/>
          </a:p>
        </p:txBody>
      </p:sp>
    </p:spTree>
    <p:extLst>
      <p:ext uri="{BB962C8B-B14F-4D97-AF65-F5344CB8AC3E}">
        <p14:creationId xmlns:p14="http://schemas.microsoft.com/office/powerpoint/2010/main" val="77062381"/>
      </p:ext>
    </p:extLst>
  </p:cSld>
  <p:clrMapOvr>
    <a:masterClrMapping/>
  </p:clrMapOvr>
</p:sld>
</file>

<file path=ppt/slides/slide31.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endParaRPr lang="en-US"/>
          </a:p>
        </p:txBody>
      </p:sp>
      <p:sp>
        <p:nvSpPr>
          <p:cNvPr id="3" name="Text Placeholder 2" descr="" title=""/>
          <p:cNvSpPr>
            <a:spLocks noGrp="1"/>
          </p:cNvSpPr>
          <p:nvPr>
            <p:ph type="body" sz="quarter" idx="10"/>
          </p:nvPr>
        </p:nvSpPr>
        <p:spPr/>
        <p:txBody>
          <a:bodyPr/>
          <a:lstStyle/>
          <a:p>
            <a:endParaRPr lang="en-US"/>
          </a:p>
        </p:txBody>
      </p:sp>
      <p:sp>
        <p:nvSpPr>
          <p:cNvPr id="4" name="Text Placeholder 3" descr="" title=""/>
          <p:cNvSpPr>
            <a:spLocks noGrp="1"/>
          </p:cNvSpPr>
          <p:nvPr>
            <p:ph type="body" sz="quarter" idx="11"/>
          </p:nvPr>
        </p:nvSpPr>
        <p:spPr/>
        <p:txBody>
          <a:bodyPr/>
          <a:lstStyle/>
          <a:p>
            <a:endParaRPr lang="en-US"/>
          </a:p>
        </p:txBody>
      </p:sp>
      <p:sp>
        <p:nvSpPr>
          <p:cNvPr id="5" name="Text Placeholder 4" descr="" title=""/>
          <p:cNvSpPr>
            <a:spLocks noGrp="1"/>
          </p:cNvSpPr>
          <p:nvPr>
            <p:ph type="body" sz="quarter" idx="12"/>
          </p:nvPr>
        </p:nvSpPr>
        <p:spPr/>
        <p:txBody>
          <a:bodyPr/>
          <a:lstStyle/>
          <a:p>
            <a:endParaRPr lang="en-US"/>
          </a:p>
        </p:txBody>
      </p:sp>
    </p:spTree>
    <p:extLst>
      <p:ext uri="{BB962C8B-B14F-4D97-AF65-F5344CB8AC3E}">
        <p14:creationId xmlns:p14="http://schemas.microsoft.com/office/powerpoint/2010/main" val="4191143410"/>
      </p:ext>
    </p:extLst>
  </p:cSld>
  <p:clrMapOvr>
    <a:masterClrMapping/>
  </p:clrMapOvr>
</p:sld>
</file>

<file path=ppt/slides/slide4.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4" name="Title 3" descr="" title=""/>
          <p:cNvSpPr>
            <a:spLocks noGrp="1"/>
          </p:cNvSpPr>
          <p:nvPr>
            <p:ph type="title"/>
          </p:nvPr>
        </p:nvSpPr>
        <p:spPr/>
        <p:txBody>
          <a:bodyPr/>
          <a:lstStyle/>
          <a:p>
            <a:r>
              <a:rPr lang="en-US" dirty="0" smtClean="0"/>
              <a:t>I. INTRODUCTION</a:t>
            </a:r>
            <a:endParaRPr lang="en-US" dirty="0"/>
          </a:p>
        </p:txBody>
      </p:sp>
      <p:sp>
        <p:nvSpPr>
          <p:cNvPr id="5" name="Content Placeholder 4" descr="" title=""/>
          <p:cNvSpPr>
            <a:spLocks noGrp="1"/>
          </p:cNvSpPr>
          <p:nvPr>
            <p:ph sz="quarter" idx="14"/>
          </p:nvPr>
        </p:nvSpPr>
        <p:spPr>
          <a:xfrm>
            <a:off x="431800" y="1600129"/>
            <a:ext cx="8280400" cy="3602736"/>
          </a:xfrm>
        </p:spPr>
        <p:txBody>
          <a:bodyPr/>
          <a:lstStyle/>
          <a:p>
            <a:pPr marL="0" indent="0">
              <a:buNone/>
            </a:pPr>
            <a:r>
              <a:rPr lang="en-US" dirty="0"/>
              <a:t>(b) At any time after presentation of initial submissions to the Panel, but in no event later than the date the proceeding is declared “closed” per Section 25, either party may present the other with a Settlement Offer binding itself to either pay or accept a fixed sum (including </a:t>
            </a:r>
            <a:r>
              <a:rPr lang="en-US" dirty="0" smtClean="0"/>
              <a:t>accrued </a:t>
            </a:r>
            <a:r>
              <a:rPr lang="en-US" dirty="0"/>
              <a:t>interest) or in the case of a claim for injunctive relief or specific performance, to perform, not perform or discontinue performing a specified activity or contract obligation and stating a date by which such offer must be accepted.</a:t>
            </a:r>
            <a:r>
              <a:rPr lang="en-US" dirty="0" smtClean="0"/>
              <a:t> </a:t>
            </a:r>
          </a:p>
          <a:p>
            <a:pPr marL="0" indent="0">
              <a:buNone/>
            </a:pPr>
            <a:endParaRPr lang="en-US" dirty="0"/>
          </a:p>
          <a:p>
            <a:pPr marL="0" indent="0">
              <a:buNone/>
            </a:pPr>
            <a:endParaRPr lang="en-US" dirty="0"/>
          </a:p>
        </p:txBody>
      </p:sp>
      <p:sp>
        <p:nvSpPr>
          <p:cNvPr id="6" name="Slide Number Placeholder 5" descr="" title=""/>
          <p:cNvSpPr>
            <a:spLocks noGrp="1"/>
          </p:cNvSpPr>
          <p:nvPr>
            <p:ph type="sldNum" sz="quarter" idx="16"/>
          </p:nvPr>
        </p:nvSpPr>
        <p:spPr/>
        <p:txBody>
          <a:bodyPr/>
          <a:lstStyle/>
          <a:p>
            <a:fld id="{03F1EFBE-6FC5-4E3B-A532-A391AE8323A1}" type="slidenum">
              <a:rPr lang="en-GB" smtClean="0"/>
              <a:pPr/>
              <a:t>4</a:t>
            </a:fld>
            <a:endParaRPr lang="en-GB" dirty="0"/>
          </a:p>
        </p:txBody>
      </p:sp>
    </p:spTree>
    <p:extLst>
      <p:ext uri="{BB962C8B-B14F-4D97-AF65-F5344CB8AC3E}">
        <p14:creationId xmlns:p14="http://schemas.microsoft.com/office/powerpoint/2010/main" val="326950604"/>
      </p:ext>
    </p:extLst>
  </p:cSld>
  <p:clrMapOvr>
    <a:masterClrMapping/>
  </p:clrMapOvr>
</p:sld>
</file>

<file path=ppt/slides/slide5.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4" name="Title 3" descr="" title=""/>
          <p:cNvSpPr>
            <a:spLocks noGrp="1"/>
          </p:cNvSpPr>
          <p:nvPr>
            <p:ph type="title"/>
          </p:nvPr>
        </p:nvSpPr>
        <p:spPr/>
        <p:txBody>
          <a:bodyPr/>
          <a:lstStyle/>
          <a:p>
            <a:r>
              <a:rPr lang="en-US" dirty="0" smtClean="0"/>
              <a:t>I. INTRODUCTION</a:t>
            </a:r>
            <a:endParaRPr lang="en-US" dirty="0"/>
          </a:p>
        </p:txBody>
      </p:sp>
      <p:sp>
        <p:nvSpPr>
          <p:cNvPr id="5" name="Content Placeholder 4" descr="" title=""/>
          <p:cNvSpPr>
            <a:spLocks noGrp="1"/>
          </p:cNvSpPr>
          <p:nvPr>
            <p:ph sz="quarter" idx="14"/>
          </p:nvPr>
        </p:nvSpPr>
        <p:spPr>
          <a:xfrm>
            <a:off x="431800" y="1600129"/>
            <a:ext cx="8280400" cy="3602736"/>
          </a:xfrm>
        </p:spPr>
        <p:txBody>
          <a:bodyPr/>
          <a:lstStyle/>
          <a:p>
            <a:pPr marL="0" indent="0">
              <a:buNone/>
            </a:pPr>
            <a:r>
              <a:rPr lang="en-US" dirty="0"/>
              <a:t>(c) If the Settlement Offer is timely accepted and the arbitration is discontinued in accordance with the terms of the Settlement Offer, the terms of the settlement may provide for an Award upon Settlement in accordance with Section (a). If the Settlement Offer is timely accepted but the parties do not agree on the amount and allocation of legal and arbitrator fees and expenses, the parties shall submit the dispute to the Arbitrators who shall determine the amount and allocation of such fees and expenses in accordance with Section 30, also taking into account the terms and timing of the Settlement Offer, and issue an Award with respect to the amount and allocation of such fees and expenses. </a:t>
            </a:r>
          </a:p>
          <a:p>
            <a:pPr marL="0" indent="0">
              <a:buNone/>
            </a:pPr>
            <a:endParaRPr lang="en-US" dirty="0" smtClean="0"/>
          </a:p>
          <a:p>
            <a:pPr marL="0" indent="0">
              <a:buNone/>
            </a:pPr>
            <a:endParaRPr lang="en-US" dirty="0"/>
          </a:p>
          <a:p>
            <a:pPr marL="0" indent="0">
              <a:buNone/>
            </a:pPr>
            <a:endParaRPr lang="en-US" dirty="0"/>
          </a:p>
        </p:txBody>
      </p:sp>
      <p:sp>
        <p:nvSpPr>
          <p:cNvPr id="6" name="Slide Number Placeholder 5" descr="" title=""/>
          <p:cNvSpPr>
            <a:spLocks noGrp="1"/>
          </p:cNvSpPr>
          <p:nvPr>
            <p:ph type="sldNum" sz="quarter" idx="16"/>
          </p:nvPr>
        </p:nvSpPr>
        <p:spPr/>
        <p:txBody>
          <a:bodyPr/>
          <a:lstStyle/>
          <a:p>
            <a:fld id="{03F1EFBE-6FC5-4E3B-A532-A391AE8323A1}" type="slidenum">
              <a:rPr lang="en-GB" smtClean="0"/>
              <a:pPr/>
              <a:t>5</a:t>
            </a:fld>
            <a:endParaRPr lang="en-GB" dirty="0"/>
          </a:p>
        </p:txBody>
      </p:sp>
    </p:spTree>
    <p:extLst>
      <p:ext uri="{BB962C8B-B14F-4D97-AF65-F5344CB8AC3E}">
        <p14:creationId xmlns:p14="http://schemas.microsoft.com/office/powerpoint/2010/main" val="2343822167"/>
      </p:ext>
    </p:extLst>
  </p:cSld>
  <p:clrMapOvr>
    <a:masterClrMapping/>
  </p:clrMapOvr>
</p:sld>
</file>

<file path=ppt/slides/slide6.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4" name="Title 3" descr="" title=""/>
          <p:cNvSpPr>
            <a:spLocks noGrp="1"/>
          </p:cNvSpPr>
          <p:nvPr>
            <p:ph type="title"/>
          </p:nvPr>
        </p:nvSpPr>
        <p:spPr/>
        <p:txBody>
          <a:bodyPr/>
          <a:lstStyle/>
          <a:p>
            <a:r>
              <a:rPr lang="en-US" dirty="0" smtClean="0"/>
              <a:t>I. INTRODUCTION</a:t>
            </a:r>
            <a:endParaRPr lang="en-US" dirty="0"/>
          </a:p>
        </p:txBody>
      </p:sp>
      <p:sp>
        <p:nvSpPr>
          <p:cNvPr id="5" name="Content Placeholder 4" descr="" title=""/>
          <p:cNvSpPr>
            <a:spLocks noGrp="1"/>
          </p:cNvSpPr>
          <p:nvPr>
            <p:ph sz="quarter" idx="14"/>
          </p:nvPr>
        </p:nvSpPr>
        <p:spPr>
          <a:xfrm>
            <a:off x="431800" y="1600129"/>
            <a:ext cx="8280400" cy="3602736"/>
          </a:xfrm>
        </p:spPr>
        <p:txBody>
          <a:bodyPr/>
          <a:lstStyle/>
          <a:p>
            <a:pPr marL="0" indent="0">
              <a:buNone/>
            </a:pPr>
            <a:r>
              <a:rPr lang="en-US" dirty="0"/>
              <a:t>(d) If the Settlement Offer is refused, the </a:t>
            </a:r>
            <a:r>
              <a:rPr lang="en-US" dirty="0" err="1"/>
              <a:t>Offeror</a:t>
            </a:r>
            <a:r>
              <a:rPr lang="en-US" dirty="0"/>
              <a:t> may notify the Panel that a binding Settlement Offer was made but declined by the Offeree. The details of the last Settlement Offer shall then be delivered in a sealed envelope to the Chair or Sole Arbitrator who shall not open the envelope until such time as the Panel or Sole Arbitrator has arrived at a final decision. Should the rejected Settlement Offer be equal to or more favorable to the Offeree than the Panel’s Award, the Panel shall, subject always to the provisions of Section 30 and taking into account the terms and timing of the Settlement Offer, award the reasonable legal fees and expenses as well as such arbitrator fees and expenses that would have been saved had the offer been accepted at the date by which acceptance was required.</a:t>
            </a:r>
          </a:p>
          <a:p>
            <a:pPr marL="0" indent="0">
              <a:buNone/>
            </a:pPr>
            <a:endParaRPr lang="en-US" dirty="0" smtClean="0"/>
          </a:p>
          <a:p>
            <a:pPr marL="0" indent="0">
              <a:buNone/>
            </a:pPr>
            <a:endParaRPr lang="en-US" dirty="0"/>
          </a:p>
          <a:p>
            <a:pPr marL="0" indent="0">
              <a:buNone/>
            </a:pPr>
            <a:endParaRPr lang="en-US" dirty="0"/>
          </a:p>
        </p:txBody>
      </p:sp>
      <p:sp>
        <p:nvSpPr>
          <p:cNvPr id="6" name="Slide Number Placeholder 5" descr="" title=""/>
          <p:cNvSpPr>
            <a:spLocks noGrp="1"/>
          </p:cNvSpPr>
          <p:nvPr>
            <p:ph type="sldNum" sz="quarter" idx="16"/>
          </p:nvPr>
        </p:nvSpPr>
        <p:spPr/>
        <p:txBody>
          <a:bodyPr/>
          <a:lstStyle/>
          <a:p>
            <a:fld id="{03F1EFBE-6FC5-4E3B-A532-A391AE8323A1}" type="slidenum">
              <a:rPr lang="en-GB" smtClean="0"/>
              <a:pPr/>
              <a:t>6</a:t>
            </a:fld>
            <a:endParaRPr lang="en-GB" dirty="0"/>
          </a:p>
        </p:txBody>
      </p:sp>
    </p:spTree>
    <p:extLst>
      <p:ext uri="{BB962C8B-B14F-4D97-AF65-F5344CB8AC3E}">
        <p14:creationId xmlns:p14="http://schemas.microsoft.com/office/powerpoint/2010/main" val="3166421396"/>
      </p:ext>
    </p:extLst>
  </p:cSld>
  <p:clrMapOvr>
    <a:masterClrMapping/>
  </p:clrMapOvr>
</p:sld>
</file>

<file path=ppt/slides/slide7.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431798" y="2457450"/>
            <a:ext cx="7937911" cy="457200"/>
          </a:xfrm>
        </p:spPr>
        <p:txBody>
          <a:bodyPr/>
          <a:lstStyle/>
          <a:p>
            <a:r>
              <a:rPr lang="en-US" dirty="0" smtClean="0"/>
              <a:t>II</a:t>
            </a:r>
            <a:r>
              <a:rPr lang="en-US" dirty="0"/>
              <a:t>.	</a:t>
            </a:r>
            <a:r>
              <a:rPr lang="en-US" dirty="0" smtClean="0"/>
              <a:t>HISTORY OF SEALED OFFER PROCEDURE</a:t>
            </a:r>
            <a:endParaRPr lang="en-US" dirty="0"/>
          </a:p>
        </p:txBody>
      </p:sp>
    </p:spTree>
    <p:extLst>
      <p:ext uri="{BB962C8B-B14F-4D97-AF65-F5344CB8AC3E}">
        <p14:creationId xmlns:p14="http://schemas.microsoft.com/office/powerpoint/2010/main" val="4191868283"/>
      </p:ext>
    </p:extLst>
  </p:cSld>
  <p:clrMapOvr>
    <a:masterClrMapping/>
  </p:clrMapOvr>
</p:sld>
</file>

<file path=ppt/slides/slide8.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4" name="Title 3" descr="" title=""/>
          <p:cNvSpPr>
            <a:spLocks noGrp="1"/>
          </p:cNvSpPr>
          <p:nvPr>
            <p:ph type="title"/>
          </p:nvPr>
        </p:nvSpPr>
        <p:spPr/>
        <p:txBody>
          <a:bodyPr/>
          <a:lstStyle/>
          <a:p>
            <a:r>
              <a:rPr lang="en-US" dirty="0" smtClean="0"/>
              <a:t>II. </a:t>
            </a:r>
            <a:r>
              <a:rPr lang="en-US" dirty="0"/>
              <a:t>HISTORY OF SEALED OFFER PROCEDURE</a:t>
            </a:r>
          </a:p>
        </p:txBody>
      </p:sp>
      <p:sp>
        <p:nvSpPr>
          <p:cNvPr id="5" name="Content Placeholder 4" descr="" title=""/>
          <p:cNvSpPr>
            <a:spLocks noGrp="1"/>
          </p:cNvSpPr>
          <p:nvPr>
            <p:ph sz="quarter" idx="14"/>
          </p:nvPr>
        </p:nvSpPr>
        <p:spPr>
          <a:xfrm>
            <a:off x="431800" y="1600128"/>
            <a:ext cx="8280400" cy="4719555"/>
          </a:xfrm>
        </p:spPr>
        <p:txBody>
          <a:bodyPr/>
          <a:lstStyle/>
          <a:p>
            <a:pPr marL="0" indent="0">
              <a:buNone/>
            </a:pPr>
            <a:r>
              <a:rPr lang="en-US" dirty="0"/>
              <a:t>In 1921, the New York Civil Practice Act adopted the sealed offer procedure as Section 177, Defendants Judgment By Consent. It is my understanding that the NYCPA Section 177 </a:t>
            </a:r>
            <a:r>
              <a:rPr lang="en-US" dirty="0" smtClean="0"/>
              <a:t>was partly </a:t>
            </a:r>
            <a:r>
              <a:rPr lang="en-US" dirty="0"/>
              <a:t>based on a late 19</a:t>
            </a:r>
            <a:r>
              <a:rPr lang="en-US" baseline="30000" dirty="0"/>
              <a:t>th</a:t>
            </a:r>
            <a:r>
              <a:rPr lang="en-US" dirty="0"/>
              <a:t> century New York marine commercial practice. In 1963, when the NYS CPLR took effect, the Offer of Compromise became Section 3221.  </a:t>
            </a:r>
          </a:p>
          <a:p>
            <a:pPr marL="0" indent="0">
              <a:buNone/>
            </a:pPr>
            <a:r>
              <a:rPr lang="en-US" dirty="0" smtClean="0"/>
              <a:t>As </a:t>
            </a:r>
            <a:r>
              <a:rPr lang="en-US" dirty="0"/>
              <a:t>drafted in the </a:t>
            </a:r>
            <a:r>
              <a:rPr lang="en-US" dirty="0" smtClean="0"/>
              <a:t>mid to late </a:t>
            </a:r>
            <a:r>
              <a:rPr lang="en-US" dirty="0"/>
              <a:t>1930’s, with </a:t>
            </a:r>
            <a:r>
              <a:rPr lang="en-US" dirty="0" smtClean="0"/>
              <a:t>two (</a:t>
            </a:r>
            <a:r>
              <a:rPr lang="en-US" dirty="0"/>
              <a:t>2) other states procedural rules, the FRCP was partly drafted on the existing 1921 New York Civil Practice Act and included the Offer of Judgment as FRCP Rule 68. Consequently, at least for marine dispute resolution </a:t>
            </a:r>
            <a:r>
              <a:rPr lang="en-US" dirty="0" smtClean="0"/>
              <a:t>practice, the </a:t>
            </a:r>
            <a:r>
              <a:rPr lang="en-US" dirty="0"/>
              <a:t>commercial sealed offer procedure has been in existence for many years. </a:t>
            </a:r>
          </a:p>
        </p:txBody>
      </p:sp>
      <p:sp>
        <p:nvSpPr>
          <p:cNvPr id="6" name="Slide Number Placeholder 5" descr="" title=""/>
          <p:cNvSpPr>
            <a:spLocks noGrp="1"/>
          </p:cNvSpPr>
          <p:nvPr>
            <p:ph type="sldNum" sz="quarter" idx="16"/>
          </p:nvPr>
        </p:nvSpPr>
        <p:spPr/>
        <p:txBody>
          <a:bodyPr/>
          <a:lstStyle/>
          <a:p>
            <a:fld id="{03F1EFBE-6FC5-4E3B-A532-A391AE8323A1}" type="slidenum">
              <a:rPr lang="en-GB" smtClean="0"/>
              <a:pPr/>
              <a:t>8</a:t>
            </a:fld>
            <a:endParaRPr lang="en-GB" dirty="0"/>
          </a:p>
        </p:txBody>
      </p:sp>
    </p:spTree>
    <p:extLst>
      <p:ext uri="{BB962C8B-B14F-4D97-AF65-F5344CB8AC3E}">
        <p14:creationId xmlns:p14="http://schemas.microsoft.com/office/powerpoint/2010/main" val="3371892722"/>
      </p:ext>
    </p:extLst>
  </p:cSld>
  <p:clrMapOvr>
    <a:masterClrMapping/>
  </p:clrMapOvr>
</p:sld>
</file>

<file path=ppt/slides/slide9.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4" name="Title 3" descr="" title=""/>
          <p:cNvSpPr>
            <a:spLocks noGrp="1"/>
          </p:cNvSpPr>
          <p:nvPr>
            <p:ph type="title"/>
          </p:nvPr>
        </p:nvSpPr>
        <p:spPr/>
        <p:txBody>
          <a:bodyPr/>
          <a:lstStyle/>
          <a:p>
            <a:r>
              <a:rPr lang="en-US" dirty="0" smtClean="0"/>
              <a:t>II</a:t>
            </a:r>
            <a:r>
              <a:rPr lang="en-US" dirty="0"/>
              <a:t>. HISTORY OF SEALED OFFER PROCEDURE</a:t>
            </a:r>
          </a:p>
        </p:txBody>
      </p:sp>
      <p:sp>
        <p:nvSpPr>
          <p:cNvPr id="5" name="Content Placeholder 4" descr="" title=""/>
          <p:cNvSpPr>
            <a:spLocks noGrp="1"/>
          </p:cNvSpPr>
          <p:nvPr>
            <p:ph sz="quarter" idx="14"/>
          </p:nvPr>
        </p:nvSpPr>
        <p:spPr>
          <a:xfrm>
            <a:off x="431800" y="1013978"/>
            <a:ext cx="8280400" cy="5427922"/>
          </a:xfrm>
        </p:spPr>
        <p:txBody>
          <a:bodyPr/>
          <a:lstStyle/>
          <a:p>
            <a:pPr marL="0" indent="0">
              <a:buNone/>
            </a:pPr>
            <a:r>
              <a:rPr lang="en-US" dirty="0"/>
              <a:t>On April 17, 1998, the MLA Arbitration Committee issued to the SMA “Proposed Guidelines For Award Attorneys’ Fees In Maritime Arbitrations”. The Arbitration Committee  issued the Guidelines before the  SMA in 2003 issued Section 30. The Guidelines included the sealed offer procedure.</a:t>
            </a:r>
            <a:endParaRPr lang="en-US" dirty="0" smtClean="0"/>
          </a:p>
          <a:p>
            <a:pPr marL="0" indent="0">
              <a:buNone/>
            </a:pPr>
            <a:r>
              <a:rPr lang="en-US" dirty="0" smtClean="0"/>
              <a:t>In </a:t>
            </a:r>
            <a:r>
              <a:rPr lang="en-US" dirty="0"/>
              <a:t>SMA proceedings and especially prior to Section 31, the sealed offer procedure has not been a popular remedy with very few SMA Awards. However, over the many years, FRCP Rule 68 has very significant case law including at the Supreme Court. As FRCP Rule 68 and SMA Section 31 are very similar, my presentation will include reference to FRCP Rule 68 case law and a few SMA Awards. See, </a:t>
            </a:r>
            <a:r>
              <a:rPr lang="en-US" i="1" dirty="0"/>
              <a:t>Korea Line Corp. v. CMC </a:t>
            </a:r>
            <a:r>
              <a:rPr lang="en-US" i="1" dirty="0" err="1"/>
              <a:t>Cometals</a:t>
            </a:r>
            <a:r>
              <a:rPr lang="en-US" dirty="0"/>
              <a:t>, MV NAMRUN, SMA No. 4156, Arb. In NYC, 2011 (Messrs. Desmond, </a:t>
            </a:r>
            <a:r>
              <a:rPr lang="en-US" dirty="0" err="1"/>
              <a:t>Siciliano</a:t>
            </a:r>
            <a:r>
              <a:rPr lang="en-US" dirty="0"/>
              <a:t> and </a:t>
            </a:r>
            <a:r>
              <a:rPr lang="en-US" dirty="0" err="1"/>
              <a:t>Lofberg</a:t>
            </a:r>
            <a:r>
              <a:rPr lang="en-US" dirty="0"/>
              <a:t>). “Sealed offer of settlement is arbitral equivalent of a Sealed Offer of Judgment permitted under Rule 68 of the FRCP”. </a:t>
            </a:r>
            <a:r>
              <a:rPr lang="en-US" dirty="0" smtClean="0"/>
              <a:t> </a:t>
            </a:r>
          </a:p>
          <a:p>
            <a:endParaRPr lang="en-US" dirty="0"/>
          </a:p>
        </p:txBody>
      </p:sp>
      <p:sp>
        <p:nvSpPr>
          <p:cNvPr id="6" name="Slide Number Placeholder 5" descr="" title=""/>
          <p:cNvSpPr>
            <a:spLocks noGrp="1"/>
          </p:cNvSpPr>
          <p:nvPr>
            <p:ph type="sldNum" sz="quarter" idx="16"/>
          </p:nvPr>
        </p:nvSpPr>
        <p:spPr/>
        <p:txBody>
          <a:bodyPr/>
          <a:lstStyle/>
          <a:p>
            <a:fld id="{03F1EFBE-6FC5-4E3B-A532-A391AE8323A1}" type="slidenum">
              <a:rPr lang="en-GB" smtClean="0"/>
              <a:pPr/>
              <a:t>9</a:t>
            </a:fld>
            <a:endParaRPr lang="en-GB" dirty="0"/>
          </a:p>
        </p:txBody>
      </p:sp>
    </p:spTree>
    <p:extLst>
      <p:ext uri="{BB962C8B-B14F-4D97-AF65-F5344CB8AC3E}">
        <p14:creationId xmlns:p14="http://schemas.microsoft.com/office/powerpoint/2010/main" val="213088802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DESIGN_ID_1_BLUE_EVERSHEDS SUTHERLAND" val="9178wyiO"/>
  <p:tag name="ARTICULATE_SLIDE_COUNT" val="5"/>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1_Blue_Eversheds Sutherland">
  <a:themeElements>
    <a:clrScheme name="Blue">
      <a:dk1>
        <a:srgbClr val="000000"/>
      </a:dk1>
      <a:lt1>
        <a:sysClr val="window" lastClr="FFFFFF"/>
      </a:lt1>
      <a:dk2>
        <a:srgbClr val="E10014"/>
      </a:dk2>
      <a:lt2>
        <a:srgbClr val="CAD100"/>
      </a:lt2>
      <a:accent1>
        <a:srgbClr val="0066B2"/>
      </a:accent1>
      <a:accent2>
        <a:srgbClr val="711F7E"/>
      </a:accent2>
      <a:accent3>
        <a:srgbClr val="5BC5F2"/>
      </a:accent3>
      <a:accent4>
        <a:srgbClr val="2F912D"/>
      </a:accent4>
      <a:accent5>
        <a:srgbClr val="FEC600"/>
      </a:accent5>
      <a:accent6>
        <a:srgbClr val="F39100"/>
      </a:accent6>
      <a:hlink>
        <a:srgbClr val="E1326B"/>
      </a:hlink>
      <a:folHlink>
        <a:srgbClr val="BEC3C6"/>
      </a:folHlink>
    </a:clrScheme>
    <a:fontScheme name="All 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_Blue_Eversheds Sutherland.potx [Read-Only]" id="{BE88BF82-3B78-4228-9F07-C4E096D2ECF2}" vid="{9458A671-4A55-4463-B746-921C5822D00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emplate>
  <TotalTime>0</TotalTime>
  <Words>2709</Words>
  <Application>Microsoft Office PowerPoint</Application>
  <PresentationFormat>On-screen Show (4:3)</PresentationFormat>
  <Paragraphs>106</Paragraphs>
  <Slides>31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31</vt:i4>
      </vt:variant>
    </vt:vector>
  </HeadingPairs>
  <TitlesOfParts>
    <vt:vector size="38" baseType="lpstr">
      <vt:lpstr>Arial</vt:lpstr>
      <vt:lpstr>Arial Black</vt:lpstr>
      <vt:lpstr>BatangChe</vt:lpstr>
      <vt:lpstr>Calibri</vt:lpstr>
      <vt:lpstr>Estrangelo Edessa</vt:lpstr>
      <vt:lpstr>Verdana</vt:lpstr>
      <vt:lpstr>1_Blue_Eversheds Sutherland</vt:lpstr>
      <vt:lpstr>MLA Arbitration/ADR Committee Meeting May 4,2023: SMA Section 31, Use of Sealed Offer in Maritime Arbitration</vt:lpstr>
      <vt:lpstr>I.  INTRODUCTION</vt:lpstr>
      <vt:lpstr>I. INTRODUCTION</vt:lpstr>
      <vt:lpstr>I. INTRODUCTION</vt:lpstr>
      <vt:lpstr>I. INTRODUCTION</vt:lpstr>
      <vt:lpstr>I. INTRODUCTION</vt:lpstr>
      <vt:lpstr>II. HISTORY OF SEALED OFFER PROCEDURE</vt:lpstr>
      <vt:lpstr>II. HISTORY OF SEALED OFFER PROCEDURE</vt:lpstr>
      <vt:lpstr>II. HISTORY OF SEALED OFFER PROCEDURE</vt:lpstr>
      <vt:lpstr>II. HISTORY OF SEALED OFFER PROCEDURE</vt:lpstr>
      <vt:lpstr>III. SEALED OFFER CONTENT AND   SUGGESTED TERMS</vt:lpstr>
      <vt:lpstr>III. SEALED OFFER CONTENT AND   SUGGESTED TERMS</vt:lpstr>
      <vt:lpstr>III. SEALED OFFER CONTENT AND   SUGGESTED TERMS</vt:lpstr>
      <vt:lpstr>III. SEALED OFFER CONTENT AND   SUGGESTED TERMS</vt:lpstr>
      <vt:lpstr>III. SEALED OFFER CONTENT AND   SUGGESTED TERMS</vt:lpstr>
      <vt:lpstr>III. SEALED OFFER CONTENT AND   SUGGESTED TERMS</vt:lpstr>
      <vt:lpstr>IV. COMMENTS FOR SMA SECTION 31</vt:lpstr>
      <vt:lpstr>IV. COMMENTS FOR SMA SECTION 31</vt:lpstr>
      <vt:lpstr>IV. COMMENTS FOR SMA SECTION 31</vt:lpstr>
      <vt:lpstr>IV. COMMENTS FOR SMA SECTION 31</vt:lpstr>
      <vt:lpstr>IV. COMMENTS FOR SMA SECTION 31</vt:lpstr>
      <vt:lpstr>V. COLLATERAL  CHALLENGES: BAD FAITH   AND NOMINAL SEALED OFFERS   </vt:lpstr>
      <vt:lpstr>V. COLLATERAL  CHALLENGES: BAD FAITH   AND NOMINAL SEALED OFFERS</vt:lpstr>
      <vt:lpstr>V. COLLATERAL  CHALLENGES: BAD FAITH   AND NOMINAL SEALED OFFERS</vt:lpstr>
      <vt:lpstr>V. COLLATERAL  CHALLENGES: BAD FAITH   AND NOMINAL SEALED OFFERS</vt:lpstr>
      <vt:lpstr>V. COLLATERAL  CHALLENGES: BAD FAITH   AND NOMINAL SEALED OFFERS</vt:lpstr>
      <vt:lpstr>VI. SMA SEALED OFFER AWARDS</vt:lpstr>
      <vt:lpstr>VI. SMA Sealed Offer Awards</vt:lpstr>
      <vt:lpstr>VI. SMA Sealed Offer Awards</vt:lpstr>
      <vt:lpstr>PowerPoint Presentation</vt:lpstr>
      <vt:lpstr>PowerPoint Presentation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
  </dc:creator>
  <cp:lastModifiedBy>
  </cp:lastModifiedBy>
  <cp:revision>1</cp:revision>
  <dcterms:created xsi:type="dcterms:W3CDTF">1900-01-01T05:00:00Z</dcterms:created>
  <dcterms:modified xsi:type="dcterms:W3CDTF">1900-01-01T05:00:00Z</dcterms:modified>
</cp:coreProperties>
</file>