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4349" r:id="rId2"/>
    <p:sldMasterId id="2147485331" r:id="rId3"/>
  </p:sldMasterIdLst>
  <p:notesMasterIdLst>
    <p:notesMasterId r:id="rId19"/>
  </p:notesMasterIdLst>
  <p:handoutMasterIdLst>
    <p:handoutMasterId r:id="rId20"/>
  </p:handoutMasterIdLst>
  <p:sldIdLst>
    <p:sldId id="434" r:id="rId4"/>
    <p:sldId id="679" r:id="rId5"/>
    <p:sldId id="681" r:id="rId6"/>
    <p:sldId id="682" r:id="rId7"/>
    <p:sldId id="683" r:id="rId8"/>
    <p:sldId id="692" r:id="rId9"/>
    <p:sldId id="684" r:id="rId10"/>
    <p:sldId id="685" r:id="rId11"/>
    <p:sldId id="686" r:id="rId12"/>
    <p:sldId id="687" r:id="rId13"/>
    <p:sldId id="693" r:id="rId14"/>
    <p:sldId id="688" r:id="rId15"/>
    <p:sldId id="689" r:id="rId16"/>
    <p:sldId id="690" r:id="rId17"/>
    <p:sldId id="691" r:id="rId18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66FF33"/>
    <a:srgbClr val="663300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15AB1E-2DB6-4520-B813-96FEB9A5C93A}" v="8" dt="2023-05-02T18:51:53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3" autoAdjust="0"/>
    <p:restoredTop sz="91429" autoAdjust="0"/>
  </p:normalViewPr>
  <p:slideViewPr>
    <p:cSldViewPr>
      <p:cViewPr varScale="1">
        <p:scale>
          <a:sx n="71" d="100"/>
          <a:sy n="71" d="100"/>
        </p:scale>
        <p:origin x="101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0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72" y="-78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arina Kraatz-Dunkel" userId="492852f7-4df2-4a7f-adbe-cd982c0ca9be" providerId="ADAL" clId="{9B15AB1E-2DB6-4520-B813-96FEB9A5C93A}"/>
    <pc:docChg chg="undo custSel addSld delSld modSld">
      <pc:chgData name="Katharina Kraatz-Dunkel" userId="492852f7-4df2-4a7f-adbe-cd982c0ca9be" providerId="ADAL" clId="{9B15AB1E-2DB6-4520-B813-96FEB9A5C93A}" dt="2023-05-02T18:52:29.638" v="429" actId="255"/>
      <pc:docMkLst>
        <pc:docMk/>
      </pc:docMkLst>
      <pc:sldChg chg="addSp modSp mod">
        <pc:chgData name="Katharina Kraatz-Dunkel" userId="492852f7-4df2-4a7f-adbe-cd982c0ca9be" providerId="ADAL" clId="{9B15AB1E-2DB6-4520-B813-96FEB9A5C93A}" dt="2023-05-02T17:48:45.566" v="70" actId="1076"/>
        <pc:sldMkLst>
          <pc:docMk/>
          <pc:sldMk cId="0" sldId="434"/>
        </pc:sldMkLst>
        <pc:spChg chg="add mod">
          <ac:chgData name="Katharina Kraatz-Dunkel" userId="492852f7-4df2-4a7f-adbe-cd982c0ca9be" providerId="ADAL" clId="{9B15AB1E-2DB6-4520-B813-96FEB9A5C93A}" dt="2023-05-02T17:48:45.566" v="70" actId="1076"/>
          <ac:spMkLst>
            <pc:docMk/>
            <pc:sldMk cId="0" sldId="434"/>
            <ac:spMk id="2" creationId="{4144FC83-8E7D-4C9A-B865-4BDFC7AECDEC}"/>
          </ac:spMkLst>
        </pc:spChg>
      </pc:sldChg>
      <pc:sldChg chg="modSp mod">
        <pc:chgData name="Katharina Kraatz-Dunkel" userId="492852f7-4df2-4a7f-adbe-cd982c0ca9be" providerId="ADAL" clId="{9B15AB1E-2DB6-4520-B813-96FEB9A5C93A}" dt="2023-05-02T18:50:40.186" v="420" actId="207"/>
        <pc:sldMkLst>
          <pc:docMk/>
          <pc:sldMk cId="17491420" sldId="679"/>
        </pc:sldMkLst>
        <pc:spChg chg="mod">
          <ac:chgData name="Katharina Kraatz-Dunkel" userId="492852f7-4df2-4a7f-adbe-cd982c0ca9be" providerId="ADAL" clId="{9B15AB1E-2DB6-4520-B813-96FEB9A5C93A}" dt="2023-05-02T18:50:40.186" v="420" actId="207"/>
          <ac:spMkLst>
            <pc:docMk/>
            <pc:sldMk cId="17491420" sldId="679"/>
            <ac:spMk id="2" creationId="{00000000-0000-0000-0000-000000000000}"/>
          </ac:spMkLst>
        </pc:spChg>
        <pc:spChg chg="mod">
          <ac:chgData name="Katharina Kraatz-Dunkel" userId="492852f7-4df2-4a7f-adbe-cd982c0ca9be" providerId="ADAL" clId="{9B15AB1E-2DB6-4520-B813-96FEB9A5C93A}" dt="2023-05-02T18:43:21.835" v="413" actId="20577"/>
          <ac:spMkLst>
            <pc:docMk/>
            <pc:sldMk cId="17491420" sldId="679"/>
            <ac:spMk id="4" creationId="{00000000-0000-0000-0000-000000000000}"/>
          </ac:spMkLst>
        </pc:spChg>
      </pc:sldChg>
      <pc:sldChg chg="modSp new mod">
        <pc:chgData name="Katharina Kraatz-Dunkel" userId="492852f7-4df2-4a7f-adbe-cd982c0ca9be" providerId="ADAL" clId="{9B15AB1E-2DB6-4520-B813-96FEB9A5C93A}" dt="2023-05-02T17:53:06.709" v="84"/>
        <pc:sldMkLst>
          <pc:docMk/>
          <pc:sldMk cId="3548210281" sldId="680"/>
        </pc:sldMkLst>
        <pc:spChg chg="mod">
          <ac:chgData name="Katharina Kraatz-Dunkel" userId="492852f7-4df2-4a7f-adbe-cd982c0ca9be" providerId="ADAL" clId="{9B15AB1E-2DB6-4520-B813-96FEB9A5C93A}" dt="2023-05-02T17:52:46.995" v="83" actId="20577"/>
          <ac:spMkLst>
            <pc:docMk/>
            <pc:sldMk cId="3548210281" sldId="680"/>
            <ac:spMk id="2" creationId="{41404CC6-B003-4631-8881-EC3D39ED61E7}"/>
          </ac:spMkLst>
        </pc:spChg>
        <pc:spChg chg="mod">
          <ac:chgData name="Katharina Kraatz-Dunkel" userId="492852f7-4df2-4a7f-adbe-cd982c0ca9be" providerId="ADAL" clId="{9B15AB1E-2DB6-4520-B813-96FEB9A5C93A}" dt="2023-05-02T17:53:06.709" v="84"/>
          <ac:spMkLst>
            <pc:docMk/>
            <pc:sldMk cId="3548210281" sldId="680"/>
            <ac:spMk id="3" creationId="{B37A28B2-88D1-4AD8-B73B-129F669C9A5E}"/>
          </ac:spMkLst>
        </pc:spChg>
      </pc:sldChg>
      <pc:sldChg chg="addSp delSp modSp new mod">
        <pc:chgData name="Katharina Kraatz-Dunkel" userId="492852f7-4df2-4a7f-adbe-cd982c0ca9be" providerId="ADAL" clId="{9B15AB1E-2DB6-4520-B813-96FEB9A5C93A}" dt="2023-05-02T18:51:53.370" v="427" actId="1076"/>
        <pc:sldMkLst>
          <pc:docMk/>
          <pc:sldMk cId="2171615796" sldId="681"/>
        </pc:sldMkLst>
        <pc:spChg chg="mod">
          <ac:chgData name="Katharina Kraatz-Dunkel" userId="492852f7-4df2-4a7f-adbe-cd982c0ca9be" providerId="ADAL" clId="{9B15AB1E-2DB6-4520-B813-96FEB9A5C93A}" dt="2023-05-02T17:53:34.978" v="100" actId="20577"/>
          <ac:spMkLst>
            <pc:docMk/>
            <pc:sldMk cId="2171615796" sldId="681"/>
            <ac:spMk id="2" creationId="{552450C3-FABC-4916-AFB0-C9C1ED2BD1B7}"/>
          </ac:spMkLst>
        </pc:spChg>
        <pc:spChg chg="del">
          <ac:chgData name="Katharina Kraatz-Dunkel" userId="492852f7-4df2-4a7f-adbe-cd982c0ca9be" providerId="ADAL" clId="{9B15AB1E-2DB6-4520-B813-96FEB9A5C93A}" dt="2023-05-02T18:51:23.810" v="421"/>
          <ac:spMkLst>
            <pc:docMk/>
            <pc:sldMk cId="2171615796" sldId="681"/>
            <ac:spMk id="3" creationId="{48328613-C68A-46D9-8CFF-615D68192A5A}"/>
          </ac:spMkLst>
        </pc:spChg>
        <pc:picChg chg="add mod">
          <ac:chgData name="Katharina Kraatz-Dunkel" userId="492852f7-4df2-4a7f-adbe-cd982c0ca9be" providerId="ADAL" clId="{9B15AB1E-2DB6-4520-B813-96FEB9A5C93A}" dt="2023-05-02T18:51:53.370" v="427" actId="1076"/>
          <ac:picMkLst>
            <pc:docMk/>
            <pc:sldMk cId="2171615796" sldId="681"/>
            <ac:picMk id="4" creationId="{DFEBB3C1-EE6F-44E7-8255-0E5910976BD0}"/>
          </ac:picMkLst>
        </pc:picChg>
      </pc:sldChg>
      <pc:sldChg chg="modSp new mod">
        <pc:chgData name="Katharina Kraatz-Dunkel" userId="492852f7-4df2-4a7f-adbe-cd982c0ca9be" providerId="ADAL" clId="{9B15AB1E-2DB6-4520-B813-96FEB9A5C93A}" dt="2023-05-02T18:52:29.638" v="429" actId="255"/>
        <pc:sldMkLst>
          <pc:docMk/>
          <pc:sldMk cId="1051113127" sldId="682"/>
        </pc:sldMkLst>
        <pc:spChg chg="mod">
          <ac:chgData name="Katharina Kraatz-Dunkel" userId="492852f7-4df2-4a7f-adbe-cd982c0ca9be" providerId="ADAL" clId="{9B15AB1E-2DB6-4520-B813-96FEB9A5C93A}" dt="2023-05-02T17:53:55.292" v="123" actId="20577"/>
          <ac:spMkLst>
            <pc:docMk/>
            <pc:sldMk cId="1051113127" sldId="682"/>
            <ac:spMk id="2" creationId="{1AA3F724-7EB0-449F-8C55-1AD5AC6B75C5}"/>
          </ac:spMkLst>
        </pc:spChg>
        <pc:spChg chg="mod">
          <ac:chgData name="Katharina Kraatz-Dunkel" userId="492852f7-4df2-4a7f-adbe-cd982c0ca9be" providerId="ADAL" clId="{9B15AB1E-2DB6-4520-B813-96FEB9A5C93A}" dt="2023-05-02T18:52:29.638" v="429" actId="255"/>
          <ac:spMkLst>
            <pc:docMk/>
            <pc:sldMk cId="1051113127" sldId="682"/>
            <ac:spMk id="3" creationId="{55B4CC30-0026-4BC5-83EA-C7DB9CFF73A5}"/>
          </ac:spMkLst>
        </pc:spChg>
      </pc:sldChg>
      <pc:sldChg chg="modSp new mod">
        <pc:chgData name="Katharina Kraatz-Dunkel" userId="492852f7-4df2-4a7f-adbe-cd982c0ca9be" providerId="ADAL" clId="{9B15AB1E-2DB6-4520-B813-96FEB9A5C93A}" dt="2023-05-02T17:56:10.355" v="180" actId="20577"/>
        <pc:sldMkLst>
          <pc:docMk/>
          <pc:sldMk cId="2000768197" sldId="683"/>
        </pc:sldMkLst>
        <pc:spChg chg="mod">
          <ac:chgData name="Katharina Kraatz-Dunkel" userId="492852f7-4df2-4a7f-adbe-cd982c0ca9be" providerId="ADAL" clId="{9B15AB1E-2DB6-4520-B813-96FEB9A5C93A}" dt="2023-05-02T17:56:10.355" v="180" actId="20577"/>
          <ac:spMkLst>
            <pc:docMk/>
            <pc:sldMk cId="2000768197" sldId="683"/>
            <ac:spMk id="2" creationId="{6EFCE122-05B9-4DC3-A3A8-D18DCBCCAA88}"/>
          </ac:spMkLst>
        </pc:spChg>
        <pc:spChg chg="mod">
          <ac:chgData name="Katharina Kraatz-Dunkel" userId="492852f7-4df2-4a7f-adbe-cd982c0ca9be" providerId="ADAL" clId="{9B15AB1E-2DB6-4520-B813-96FEB9A5C93A}" dt="2023-05-02T17:55:07.518" v="173"/>
          <ac:spMkLst>
            <pc:docMk/>
            <pc:sldMk cId="2000768197" sldId="683"/>
            <ac:spMk id="3" creationId="{1DC9EF17-29DE-4949-A54E-ACE98136D37D}"/>
          </ac:spMkLst>
        </pc:spChg>
      </pc:sldChg>
      <pc:sldChg chg="modSp new mod">
        <pc:chgData name="Katharina Kraatz-Dunkel" userId="492852f7-4df2-4a7f-adbe-cd982c0ca9be" providerId="ADAL" clId="{9B15AB1E-2DB6-4520-B813-96FEB9A5C93A}" dt="2023-05-02T17:56:30.393" v="183"/>
        <pc:sldMkLst>
          <pc:docMk/>
          <pc:sldMk cId="648699084" sldId="684"/>
        </pc:sldMkLst>
        <pc:spChg chg="mod">
          <ac:chgData name="Katharina Kraatz-Dunkel" userId="492852f7-4df2-4a7f-adbe-cd982c0ca9be" providerId="ADAL" clId="{9B15AB1E-2DB6-4520-B813-96FEB9A5C93A}" dt="2023-05-02T17:56:16.526" v="182" actId="20577"/>
          <ac:spMkLst>
            <pc:docMk/>
            <pc:sldMk cId="648699084" sldId="684"/>
            <ac:spMk id="2" creationId="{29C33508-D559-4442-8854-28C0DDF57A95}"/>
          </ac:spMkLst>
        </pc:spChg>
        <pc:spChg chg="mod">
          <ac:chgData name="Katharina Kraatz-Dunkel" userId="492852f7-4df2-4a7f-adbe-cd982c0ca9be" providerId="ADAL" clId="{9B15AB1E-2DB6-4520-B813-96FEB9A5C93A}" dt="2023-05-02T17:56:30.393" v="183"/>
          <ac:spMkLst>
            <pc:docMk/>
            <pc:sldMk cId="648699084" sldId="684"/>
            <ac:spMk id="3" creationId="{CCE8DC24-ABB4-4FA7-B8A6-0AA016445122}"/>
          </ac:spMkLst>
        </pc:spChg>
      </pc:sldChg>
      <pc:sldChg chg="modSp new mod">
        <pc:chgData name="Katharina Kraatz-Dunkel" userId="492852f7-4df2-4a7f-adbe-cd982c0ca9be" providerId="ADAL" clId="{9B15AB1E-2DB6-4520-B813-96FEB9A5C93A}" dt="2023-05-02T17:57:17.515" v="187"/>
        <pc:sldMkLst>
          <pc:docMk/>
          <pc:sldMk cId="1324365118" sldId="685"/>
        </pc:sldMkLst>
        <pc:spChg chg="mod">
          <ac:chgData name="Katharina Kraatz-Dunkel" userId="492852f7-4df2-4a7f-adbe-cd982c0ca9be" providerId="ADAL" clId="{9B15AB1E-2DB6-4520-B813-96FEB9A5C93A}" dt="2023-05-02T17:56:48.377" v="185"/>
          <ac:spMkLst>
            <pc:docMk/>
            <pc:sldMk cId="1324365118" sldId="685"/>
            <ac:spMk id="2" creationId="{ADC68A65-790D-4F50-AB78-E70C593008EE}"/>
          </ac:spMkLst>
        </pc:spChg>
        <pc:spChg chg="mod">
          <ac:chgData name="Katharina Kraatz-Dunkel" userId="492852f7-4df2-4a7f-adbe-cd982c0ca9be" providerId="ADAL" clId="{9B15AB1E-2DB6-4520-B813-96FEB9A5C93A}" dt="2023-05-02T17:57:17.515" v="187"/>
          <ac:spMkLst>
            <pc:docMk/>
            <pc:sldMk cId="1324365118" sldId="685"/>
            <ac:spMk id="3" creationId="{EC63CC6C-96E6-456D-852A-37C323B3981D}"/>
          </ac:spMkLst>
        </pc:spChg>
      </pc:sldChg>
      <pc:sldChg chg="modSp new mod">
        <pc:chgData name="Katharina Kraatz-Dunkel" userId="492852f7-4df2-4a7f-adbe-cd982c0ca9be" providerId="ADAL" clId="{9B15AB1E-2DB6-4520-B813-96FEB9A5C93A}" dt="2023-05-02T17:58:25.288" v="192"/>
        <pc:sldMkLst>
          <pc:docMk/>
          <pc:sldMk cId="3089798117" sldId="686"/>
        </pc:sldMkLst>
        <pc:spChg chg="mod">
          <ac:chgData name="Katharina Kraatz-Dunkel" userId="492852f7-4df2-4a7f-adbe-cd982c0ca9be" providerId="ADAL" clId="{9B15AB1E-2DB6-4520-B813-96FEB9A5C93A}" dt="2023-05-02T17:58:00.213" v="191" actId="255"/>
          <ac:spMkLst>
            <pc:docMk/>
            <pc:sldMk cId="3089798117" sldId="686"/>
            <ac:spMk id="2" creationId="{BA716536-1B42-4C45-9AAB-8C5D484FBF20}"/>
          </ac:spMkLst>
        </pc:spChg>
        <pc:spChg chg="mod">
          <ac:chgData name="Katharina Kraatz-Dunkel" userId="492852f7-4df2-4a7f-adbe-cd982c0ca9be" providerId="ADAL" clId="{9B15AB1E-2DB6-4520-B813-96FEB9A5C93A}" dt="2023-05-02T17:58:25.288" v="192"/>
          <ac:spMkLst>
            <pc:docMk/>
            <pc:sldMk cId="3089798117" sldId="686"/>
            <ac:spMk id="3" creationId="{E5BB1343-A38A-4B77-9914-9721F202C385}"/>
          </ac:spMkLst>
        </pc:spChg>
      </pc:sldChg>
      <pc:sldChg chg="modSp new mod">
        <pc:chgData name="Katharina Kraatz-Dunkel" userId="492852f7-4df2-4a7f-adbe-cd982c0ca9be" providerId="ADAL" clId="{9B15AB1E-2DB6-4520-B813-96FEB9A5C93A}" dt="2023-05-02T17:59:15.874" v="229"/>
        <pc:sldMkLst>
          <pc:docMk/>
          <pc:sldMk cId="2095549590" sldId="687"/>
        </pc:sldMkLst>
        <pc:spChg chg="mod">
          <ac:chgData name="Katharina Kraatz-Dunkel" userId="492852f7-4df2-4a7f-adbe-cd982c0ca9be" providerId="ADAL" clId="{9B15AB1E-2DB6-4520-B813-96FEB9A5C93A}" dt="2023-05-02T17:58:47.055" v="227" actId="20577"/>
          <ac:spMkLst>
            <pc:docMk/>
            <pc:sldMk cId="2095549590" sldId="687"/>
            <ac:spMk id="2" creationId="{48BBB016-9D14-414E-A5A1-8B12A513EF04}"/>
          </ac:spMkLst>
        </pc:spChg>
        <pc:spChg chg="mod">
          <ac:chgData name="Katharina Kraatz-Dunkel" userId="492852f7-4df2-4a7f-adbe-cd982c0ca9be" providerId="ADAL" clId="{9B15AB1E-2DB6-4520-B813-96FEB9A5C93A}" dt="2023-05-02T17:59:15.874" v="229"/>
          <ac:spMkLst>
            <pc:docMk/>
            <pc:sldMk cId="2095549590" sldId="687"/>
            <ac:spMk id="3" creationId="{BD8BE479-6947-479D-8120-CBF32748C357}"/>
          </ac:spMkLst>
        </pc:spChg>
      </pc:sldChg>
      <pc:sldChg chg="modSp new mod">
        <pc:chgData name="Katharina Kraatz-Dunkel" userId="492852f7-4df2-4a7f-adbe-cd982c0ca9be" providerId="ADAL" clId="{9B15AB1E-2DB6-4520-B813-96FEB9A5C93A}" dt="2023-05-02T18:35:54.664" v="396" actId="115"/>
        <pc:sldMkLst>
          <pc:docMk/>
          <pc:sldMk cId="2534217141" sldId="688"/>
        </pc:sldMkLst>
        <pc:spChg chg="mod">
          <ac:chgData name="Katharina Kraatz-Dunkel" userId="492852f7-4df2-4a7f-adbe-cd982c0ca9be" providerId="ADAL" clId="{9B15AB1E-2DB6-4520-B813-96FEB9A5C93A}" dt="2023-05-02T18:32:15.571" v="375" actId="20577"/>
          <ac:spMkLst>
            <pc:docMk/>
            <pc:sldMk cId="2534217141" sldId="688"/>
            <ac:spMk id="2" creationId="{D2CCE4FD-BDAC-4D99-9049-FB57838306D8}"/>
          </ac:spMkLst>
        </pc:spChg>
        <pc:spChg chg="mod">
          <ac:chgData name="Katharina Kraatz-Dunkel" userId="492852f7-4df2-4a7f-adbe-cd982c0ca9be" providerId="ADAL" clId="{9B15AB1E-2DB6-4520-B813-96FEB9A5C93A}" dt="2023-05-02T18:35:54.664" v="396" actId="115"/>
          <ac:spMkLst>
            <pc:docMk/>
            <pc:sldMk cId="2534217141" sldId="688"/>
            <ac:spMk id="3" creationId="{769B0170-02D4-4965-98E7-1AC2CA00E7A9}"/>
          </ac:spMkLst>
        </pc:spChg>
      </pc:sldChg>
      <pc:sldChg chg="modSp new mod">
        <pc:chgData name="Katharina Kraatz-Dunkel" userId="492852f7-4df2-4a7f-adbe-cd982c0ca9be" providerId="ADAL" clId="{9B15AB1E-2DB6-4520-B813-96FEB9A5C93A}" dt="2023-05-02T18:00:03.990" v="304" actId="20577"/>
        <pc:sldMkLst>
          <pc:docMk/>
          <pc:sldMk cId="923595677" sldId="689"/>
        </pc:sldMkLst>
        <pc:spChg chg="mod">
          <ac:chgData name="Katharina Kraatz-Dunkel" userId="492852f7-4df2-4a7f-adbe-cd982c0ca9be" providerId="ADAL" clId="{9B15AB1E-2DB6-4520-B813-96FEB9A5C93A}" dt="2023-05-02T17:59:43.574" v="264" actId="20577"/>
          <ac:spMkLst>
            <pc:docMk/>
            <pc:sldMk cId="923595677" sldId="689"/>
            <ac:spMk id="2" creationId="{FB1FDF56-67C4-45D7-BC02-21987F531318}"/>
          </ac:spMkLst>
        </pc:spChg>
        <pc:spChg chg="mod">
          <ac:chgData name="Katharina Kraatz-Dunkel" userId="492852f7-4df2-4a7f-adbe-cd982c0ca9be" providerId="ADAL" clId="{9B15AB1E-2DB6-4520-B813-96FEB9A5C93A}" dt="2023-05-02T18:00:03.990" v="304" actId="20577"/>
          <ac:spMkLst>
            <pc:docMk/>
            <pc:sldMk cId="923595677" sldId="689"/>
            <ac:spMk id="3" creationId="{BE3EF45B-958D-4DD3-A74B-33EA063E0817}"/>
          </ac:spMkLst>
        </pc:spChg>
      </pc:sldChg>
      <pc:sldChg chg="modSp new mod">
        <pc:chgData name="Katharina Kraatz-Dunkel" userId="492852f7-4df2-4a7f-adbe-cd982c0ca9be" providerId="ADAL" clId="{9B15AB1E-2DB6-4520-B813-96FEB9A5C93A}" dt="2023-05-02T18:00:32.044" v="316"/>
        <pc:sldMkLst>
          <pc:docMk/>
          <pc:sldMk cId="2330456233" sldId="690"/>
        </pc:sldMkLst>
        <pc:spChg chg="mod">
          <ac:chgData name="Katharina Kraatz-Dunkel" userId="492852f7-4df2-4a7f-adbe-cd982c0ca9be" providerId="ADAL" clId="{9B15AB1E-2DB6-4520-B813-96FEB9A5C93A}" dt="2023-05-02T18:00:11.657" v="315" actId="20577"/>
          <ac:spMkLst>
            <pc:docMk/>
            <pc:sldMk cId="2330456233" sldId="690"/>
            <ac:spMk id="2" creationId="{B1E81316-0F90-4647-B078-22EA604EED5F}"/>
          </ac:spMkLst>
        </pc:spChg>
        <pc:spChg chg="mod">
          <ac:chgData name="Katharina Kraatz-Dunkel" userId="492852f7-4df2-4a7f-adbe-cd982c0ca9be" providerId="ADAL" clId="{9B15AB1E-2DB6-4520-B813-96FEB9A5C93A}" dt="2023-05-02T18:00:32.044" v="316"/>
          <ac:spMkLst>
            <pc:docMk/>
            <pc:sldMk cId="2330456233" sldId="690"/>
            <ac:spMk id="3" creationId="{657CC416-68D0-469D-9029-AE3203E1ECB0}"/>
          </ac:spMkLst>
        </pc:spChg>
      </pc:sldChg>
      <pc:sldChg chg="modSp new mod">
        <pc:chgData name="Katharina Kraatz-Dunkel" userId="492852f7-4df2-4a7f-adbe-cd982c0ca9be" providerId="ADAL" clId="{9B15AB1E-2DB6-4520-B813-96FEB9A5C93A}" dt="2023-05-02T18:00:55.045" v="330" actId="20577"/>
        <pc:sldMkLst>
          <pc:docMk/>
          <pc:sldMk cId="2879069841" sldId="691"/>
        </pc:sldMkLst>
        <pc:spChg chg="mod">
          <ac:chgData name="Katharina Kraatz-Dunkel" userId="492852f7-4df2-4a7f-adbe-cd982c0ca9be" providerId="ADAL" clId="{9B15AB1E-2DB6-4520-B813-96FEB9A5C93A}" dt="2023-05-02T18:00:40.573" v="327" actId="20577"/>
          <ac:spMkLst>
            <pc:docMk/>
            <pc:sldMk cId="2879069841" sldId="691"/>
            <ac:spMk id="2" creationId="{12DD8B40-C218-42AB-BF79-D4DDD9DCFE67}"/>
          </ac:spMkLst>
        </pc:spChg>
        <pc:spChg chg="mod">
          <ac:chgData name="Katharina Kraatz-Dunkel" userId="492852f7-4df2-4a7f-adbe-cd982c0ca9be" providerId="ADAL" clId="{9B15AB1E-2DB6-4520-B813-96FEB9A5C93A}" dt="2023-05-02T18:00:55.045" v="330" actId="20577"/>
          <ac:spMkLst>
            <pc:docMk/>
            <pc:sldMk cId="2879069841" sldId="691"/>
            <ac:spMk id="3" creationId="{CCE30153-E850-4452-9F16-8705AFA20B9D}"/>
          </ac:spMkLst>
        </pc:spChg>
      </pc:sldChg>
      <pc:sldChg chg="new del">
        <pc:chgData name="Katharina Kraatz-Dunkel" userId="492852f7-4df2-4a7f-adbe-cd982c0ca9be" providerId="ADAL" clId="{9B15AB1E-2DB6-4520-B813-96FEB9A5C93A}" dt="2023-05-02T18:42:47.587" v="398" actId="680"/>
        <pc:sldMkLst>
          <pc:docMk/>
          <pc:sldMk cId="821631234" sldId="692"/>
        </pc:sldMkLst>
      </pc:sldChg>
      <pc:sldChg chg="new del">
        <pc:chgData name="Katharina Kraatz-Dunkel" userId="492852f7-4df2-4a7f-adbe-cd982c0ca9be" providerId="ADAL" clId="{9B15AB1E-2DB6-4520-B813-96FEB9A5C93A}" dt="2023-05-02T18:43:10.288" v="400" actId="680"/>
        <pc:sldMkLst>
          <pc:docMk/>
          <pc:sldMk cId="4207431038" sldId="69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2610" tIns="46305" rIns="92610" bIns="46305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2610" tIns="46305" rIns="92610" bIns="46305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CF08426-EE03-4704-A605-8F0DD12333D5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2610" tIns="46305" rIns="92610" bIns="46305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2610" tIns="46305" rIns="92610" bIns="46305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9305E95-8D0D-48AF-A5AB-B45A3DF8C6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92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2610" tIns="46305" rIns="92610" bIns="46305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2610" tIns="46305" rIns="92610" bIns="46305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AEADF33-9E98-4611-904C-993B690D6367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10" tIns="46305" rIns="92610" bIns="4630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2775"/>
            <a:ext cx="5643563" cy="4187825"/>
          </a:xfrm>
          <a:prstGeom prst="rect">
            <a:avLst/>
          </a:prstGeom>
        </p:spPr>
        <p:txBody>
          <a:bodyPr vert="horz" lIns="92610" tIns="46305" rIns="92610" bIns="4630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2610" tIns="46305" rIns="92610" bIns="46305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2610" tIns="46305" rIns="92610" bIns="46305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634BBC7-0FC4-4070-936B-E6EA8F2322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98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34BBC7-0FC4-4070-936B-E6EA8F23226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55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3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B3692-3EBF-4C87-8B63-61E7AF8E6817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10F1B-B23E-4E16-81B7-27AC40C4A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5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CADC-92F7-4C3D-8C3F-119288172B9D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54280-D15A-4656-8735-C48E02DAAF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4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8E3AE-7CF6-4E1E-8EFF-729C6DC98AE0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B4131-517A-4D7C-83F6-94BF70B7C3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2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DACFF-8D27-41D8-88C9-849BFC642542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371600" y="6141058"/>
            <a:ext cx="6217920" cy="564542"/>
          </a:xfrm>
          <a:prstGeom prst="rect">
            <a:avLst/>
          </a:prstGeom>
          <a:noFill/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en-US" sz="1000" cap="all" dirty="0">
                <a:latin typeface="Agenda-Light" panose="02000603040000020004" pitchFamily="2" charset="0"/>
              </a:rPr>
              <a:t>ATLANTA  |  Boston  |  Dallas  |  FT. LAUDERDALE  |  LONDON  |  Minneapolis</a:t>
            </a:r>
            <a:endParaRPr lang="en-US" sz="1000" cap="all" baseline="0" dirty="0">
              <a:latin typeface="Agenda-Light" panose="02000603040000020004" pitchFamily="2" charset="0"/>
            </a:endParaRPr>
          </a:p>
          <a:p>
            <a:pPr algn="ctr">
              <a:defRPr/>
            </a:pPr>
            <a:r>
              <a:rPr lang="en-US" sz="1000" cap="all" dirty="0">
                <a:latin typeface="Agenda-Light" panose="02000603040000020004" pitchFamily="2" charset="0"/>
              </a:rPr>
              <a:t>NEW YORK  |  Oakland  |  Philadelphia  |  washington,</a:t>
            </a:r>
            <a:r>
              <a:rPr lang="en-US" sz="1000" cap="all" baseline="0" dirty="0">
                <a:latin typeface="Agenda-Light" panose="02000603040000020004" pitchFamily="2" charset="0"/>
              </a:rPr>
              <a:t> dc</a:t>
            </a:r>
            <a:br>
              <a:rPr lang="en-US" sz="1000" cap="all" dirty="0">
                <a:latin typeface="Agenda-Light" panose="02000603040000020004" pitchFamily="2" charset="0"/>
              </a:rPr>
            </a:br>
            <a:r>
              <a:rPr lang="en-US" sz="1000" dirty="0">
                <a:latin typeface="Agenda-Light" panose="02000603040000020004" pitchFamily="2" charset="0"/>
              </a:rPr>
              <a:t>                                                                         </a:t>
            </a:r>
            <a:endParaRPr lang="en-US" sz="1000" i="1" dirty="0">
              <a:latin typeface="Agenda-Light" panose="020006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245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387" y="6110288"/>
            <a:ext cx="1571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4000" dirty="0">
                <a:solidFill>
                  <a:srgbClr val="0066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949C6-43D8-476A-BFAD-62EFB22ACDC4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27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AB023-B2A2-4921-BB6B-008DE6AB0B41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789C5-3BD6-40C4-AFA7-445FA38696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28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7EFC6-903B-406C-B8A3-5494DFA08BAA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7620F-A46A-464C-8760-DE26C85159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340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60A43-E796-4FA7-9A3D-B9F2BF69A9C4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4758D-8252-4393-9748-6501616E2E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43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7FD10-3F65-449D-A5F0-33CDD4725108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5909-B919-45B0-9C5C-6237F6C6E8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80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553B-8771-41C8-993E-63BC404E1D3C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35334-68CA-4B00-8C18-02254A1715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50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3E52B-80EB-43A3-87BC-193E076A4E30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EE278-8EE8-451A-97EC-2AA3E55A40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2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gruber\Desktop\Capture.JP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0B0B4-1242-45C8-8E9D-52A04FC5AD3C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3452C-3428-4A54-8A6B-E0B668D702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16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98E0E43-5FC1-488B-ABF7-D9D9C1FE476D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6D55F45-E708-44A3-AFBA-3127837AC2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35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C047E4E-0E92-4EAB-B8EC-E771DEAF57D4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F3B4FEC-E4A1-4141-9B17-0F7B91A26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25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DD1CF2A-B682-4EA9-A644-4ED4BEE8F97E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8FA9AA1-815A-442A-A0FD-16ED0E911B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72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4DBF49B-29BF-4D0C-8E3B-3E5FE7ADA0C2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2FE2C33-1CBE-4584-ABF1-236E4A7961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490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38E0207-965E-4FBD-9A96-7B763DEAC701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AC0D93A-7FE1-4588-88A9-80B630D39C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1084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604330E-AAC3-4DCC-A0AE-51BD7771C8BD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08BB483-3AC4-46AA-99DB-B7BAC3F14D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9261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1C6B7ED-C96F-4188-8104-02CF6E99729A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62A37E9-C2CA-474D-B9CE-D49D287203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2498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CD3391E-CEEE-42BA-84D1-59E5D52BC5F5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7709561-0549-49C2-9479-59C8E08B82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440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5E28131-AA72-4ED0-99CA-98519CFB0FDA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85DD598-5143-4787-9FF8-64847C5C8C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2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658BA-A0C0-4CA8-A6AC-A29A3A17B6B1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827BF-63C7-497C-9242-C321B0A022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9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490BE-1ADB-4238-AE85-4B113FFB47DA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E7ED9-3560-4C97-8E33-2B72D2C4F0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24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1CC3-2139-4603-BE3D-BD0D62F41DEB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97895-9D0E-4A24-A9C1-B1C857875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9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0DB2B-2AEB-4036-A75D-7A4C0BB44BD8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B2C25-E0F3-42A5-AC75-3CE4B3A44D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7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gruber\Desktop\Capture.JP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440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07DC8-75D9-41A5-BDD5-1DCF5F544B6A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30DB8-F416-4D60-BD3B-3B77853A2E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DE817-EFA6-480F-9D73-4D21C3932052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4F6AE-717D-449E-A469-D4B8E01A9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B3BE4-F8D7-40E2-BF81-D5A266136FAA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3899-0910-4260-B308-A6542DF973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0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107C577-B25F-4246-8C4F-9EBAA7EB975B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14C2FA-F7D1-4695-868D-53D5CB608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99" r:id="rId1"/>
    <p:sldLayoutId id="2147485615" r:id="rId2"/>
    <p:sldLayoutId id="2147485600" r:id="rId3"/>
    <p:sldLayoutId id="2147485601" r:id="rId4"/>
    <p:sldLayoutId id="2147485602" r:id="rId5"/>
    <p:sldLayoutId id="2147485603" r:id="rId6"/>
    <p:sldLayoutId id="2147485616" r:id="rId7"/>
    <p:sldLayoutId id="2147485604" r:id="rId8"/>
    <p:sldLayoutId id="2147485605" r:id="rId9"/>
    <p:sldLayoutId id="2147485606" r:id="rId10"/>
    <p:sldLayoutId id="21474856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0364E76-AF96-4FB5-8DBC-53CABB7373E5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574E9E-95AD-43CB-9407-504D8865D1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103" name="Picture 7" descr="C:\Users\dgruber\Desktop\Capture.JPG"/>
          <p:cNvPicPr>
            <a:picLocks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08" r:id="rId1"/>
    <p:sldLayoutId id="2147485617" r:id="rId2"/>
    <p:sldLayoutId id="2147485609" r:id="rId3"/>
    <p:sldLayoutId id="2147485610" r:id="rId4"/>
    <p:sldLayoutId id="2147485611" r:id="rId5"/>
    <p:sldLayoutId id="2147485612" r:id="rId6"/>
    <p:sldLayoutId id="2147485613" r:id="rId7"/>
    <p:sldLayoutId id="2147485614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996BD75-411F-4EE5-B4E0-C0BA34C324CB}" type="datetimeFigureOut">
              <a:rPr lang="en-US"/>
              <a:pPr>
                <a:defRPr/>
              </a:pPr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B1EBEE9-E778-4B2A-AE27-1877FE593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47" name="Picture 7" descr="C:\Users\dgruber\Desktop\Capture.JPG"/>
          <p:cNvPicPr>
            <a:picLocks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76" r:id="rId1"/>
    <p:sldLayoutId id="2147485678" r:id="rId2"/>
    <p:sldLayoutId id="2147485679" r:id="rId3"/>
    <p:sldLayoutId id="2147485680" r:id="rId4"/>
    <p:sldLayoutId id="2147485681" r:id="rId5"/>
    <p:sldLayoutId id="2147485683" r:id="rId6"/>
    <p:sldLayoutId id="2147485684" r:id="rId7"/>
    <p:sldLayoutId id="2147485685" r:id="rId8"/>
    <p:sldLayoutId id="2147485686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premecourt.gov/oral_arguments/argument_audio/2022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8893" y="1644650"/>
            <a:ext cx="261937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44FC83-8E7D-4C9A-B865-4BDFC7AECDEC}"/>
              </a:ext>
            </a:extLst>
          </p:cNvPr>
          <p:cNvSpPr txBox="1"/>
          <p:nvPr/>
        </p:nvSpPr>
        <p:spPr>
          <a:xfrm>
            <a:off x="1308893" y="3427956"/>
            <a:ext cx="68445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 Black" panose="020B0A04020102020204" pitchFamily="34" charset="0"/>
              </a:rPr>
              <a:t>Great Lakes Insurance SE </a:t>
            </a:r>
          </a:p>
          <a:p>
            <a:pPr algn="ctr"/>
            <a:r>
              <a:rPr lang="en-US" sz="2800" dirty="0">
                <a:latin typeface="Arial Black" panose="020B0A04020102020204" pitchFamily="34" charset="0"/>
              </a:rPr>
              <a:t>v. </a:t>
            </a:r>
          </a:p>
          <a:p>
            <a:pPr algn="ctr"/>
            <a:r>
              <a:rPr lang="en-US" sz="2800" dirty="0">
                <a:latin typeface="Arial Black" panose="020B0A04020102020204" pitchFamily="34" charset="0"/>
              </a:rPr>
              <a:t>Raiders Retreat Realty Co., LLC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B016-9D14-414E-A5A1-8B12A513E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Supreme Court of the United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BE479-6947-479D-8120-CBF32748C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>
                <a:effectLst/>
                <a:ea typeface="Times New Roman" panose="02020603050405020304" pitchFamily="18" charset="0"/>
              </a:rPr>
              <a:t>Great Lakes </a:t>
            </a:r>
            <a:r>
              <a:rPr lang="en-US" sz="2000" b="1" dirty="0">
                <a:ea typeface="Times New Roman" panose="02020603050405020304" pitchFamily="18" charset="0"/>
              </a:rPr>
              <a:t>- </a:t>
            </a:r>
            <a:r>
              <a:rPr lang="en-US" sz="2000" b="1" dirty="0">
                <a:effectLst/>
                <a:ea typeface="Times New Roman" panose="02020603050405020304" pitchFamily="18" charset="0"/>
              </a:rPr>
              <a:t>Petition for Certiorari:</a:t>
            </a:r>
          </a:p>
          <a:p>
            <a:pPr marL="0" marR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1. 	Under federal admiralty law, what is the standard for judging 	the enforcement of a choice of law clause in a maritime 	contract?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2. 	Under federal admiralty law, can a choice of law clause in a 	maritime contract be rendered unenforceable if enforcement is 	contrary to the “strong public policy” of the state whose law is 	displaced?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4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073B79-307D-4069-83EE-9A916A9DBD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5181600" cy="28955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45F9B3-CD77-48EB-90BA-1644C09F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</a:t>
            </a:r>
            <a:r>
              <a:rPr lang="en-US" i="1" dirty="0"/>
              <a:t>Wilburn Boat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6595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CE4FD-BDAC-4D99-9049-FB5783830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</a:t>
            </a:r>
            <a:r>
              <a:rPr lang="en-US" i="1" dirty="0"/>
              <a:t>Wilburn Boat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B0170-02D4-4965-98E7-1AC2CA00E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en-US" sz="1800" b="0" i="0" u="none" strike="noStrike" baseline="0" dirty="0">
              <a:latin typeface="TimesNewRomanPSMT"/>
            </a:endParaRPr>
          </a:p>
          <a:p>
            <a:pPr marL="0" indent="0" algn="l">
              <a:buNone/>
            </a:pPr>
            <a:r>
              <a:rPr lang="en-US" sz="2000" b="0" i="1" dirty="0">
                <a:solidFill>
                  <a:srgbClr val="000000"/>
                </a:solidFill>
                <a:effectLst/>
              </a:rPr>
              <a:t>Wilburn Boat Co. </a:t>
            </a:r>
            <a:r>
              <a:rPr lang="en-US" sz="2000" b="0" dirty="0">
                <a:solidFill>
                  <a:srgbClr val="000000"/>
                </a:solidFill>
                <a:effectLst/>
              </a:rPr>
              <a:t>v.</a:t>
            </a:r>
            <a:r>
              <a:rPr lang="en-US" sz="2000" b="0" i="1" dirty="0">
                <a:solidFill>
                  <a:srgbClr val="000000"/>
                </a:solidFill>
                <a:effectLst/>
              </a:rPr>
              <a:t> Fireman's Fund Ins. Co.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 348 U.S. 310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(1955):</a:t>
            </a:r>
            <a:endParaRPr lang="en-US" sz="2000" dirty="0"/>
          </a:p>
          <a:p>
            <a:pPr marL="0" indent="0" algn="l">
              <a:buNone/>
            </a:pPr>
            <a:endParaRPr lang="en-US" sz="2000" dirty="0"/>
          </a:p>
          <a:p>
            <a:pPr marL="0" indent="0" algn="l">
              <a:buNone/>
            </a:pPr>
            <a:r>
              <a:rPr lang="en-US" sz="2000" b="0" i="0" u="none" strike="noStrike" baseline="0" dirty="0"/>
              <a:t>“But this does not answer the questions presented, since in the absence of controlling Acts of Congress this Court has fashioned a large part of the existing rules that govern admiralty. </a:t>
            </a:r>
            <a:r>
              <a:rPr lang="en-US" sz="2000" b="0" i="0" u="sng" strike="noStrike" baseline="0" dirty="0"/>
              <a:t>And States can no more override such judicial rules validly fashioned than they can override Acts of Congress</a:t>
            </a:r>
            <a:r>
              <a:rPr lang="en-US" sz="2000" b="0" i="0" u="none" strike="noStrike" baseline="0" dirty="0"/>
              <a:t>. Consequently the crucial questions in this case narrow down to these: (1) Is there a judicially established federal admiralty rule governing these warranties? (2) If not, should we fashion one?”</a:t>
            </a:r>
          </a:p>
          <a:p>
            <a:pPr marL="0" indent="0" algn="l">
              <a:buNone/>
            </a:pPr>
            <a:endParaRPr lang="en-US" sz="2000" dirty="0"/>
          </a:p>
          <a:p>
            <a:pPr marL="0" indent="0" algn="l">
              <a:buNone/>
            </a:pPr>
            <a:r>
              <a:rPr lang="en-US" sz="2000" i="1" dirty="0"/>
              <a:t>Id</a:t>
            </a:r>
            <a:r>
              <a:rPr lang="en-US" sz="2000" dirty="0"/>
              <a:t>., at 314 (internal citations omitted)(emphasis added).</a:t>
            </a:r>
          </a:p>
        </p:txBody>
      </p:sp>
    </p:spTree>
    <p:extLst>
      <p:ext uri="{BB962C8B-B14F-4D97-AF65-F5344CB8AC3E}">
        <p14:creationId xmlns:p14="http://schemas.microsoft.com/office/powerpoint/2010/main" val="2534217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FDF56-67C4-45D7-BC02-21987F531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EF45B-958D-4DD3-A74B-33EA063E0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Oral arguments to be heard in the fall.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Amicus briefs.</a:t>
            </a:r>
          </a:p>
        </p:txBody>
      </p:sp>
    </p:spTree>
    <p:extLst>
      <p:ext uri="{BB962C8B-B14F-4D97-AF65-F5344CB8AC3E}">
        <p14:creationId xmlns:p14="http://schemas.microsoft.com/office/powerpoint/2010/main" val="923595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81316-0F90-4647-B078-22EA604EE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CC416-68D0-469D-9029-AE3203E1E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just">
              <a:spcBef>
                <a:spcPts val="0"/>
              </a:spcBef>
              <a:spcAft>
                <a:spcPts val="1200"/>
              </a:spcAft>
            </a:pP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1200"/>
              </a:spcAft>
            </a:pPr>
            <a:endParaRPr lang="en-US" sz="2000" dirty="0"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Forum shopping.</a:t>
            </a:r>
          </a:p>
          <a:p>
            <a:pPr marL="0" marR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a typeface="Times New Roman" panose="02020603050405020304" pitchFamily="18" charset="0"/>
              </a:rPr>
              <a:t>U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niformity of maritime rules.</a:t>
            </a:r>
          </a:p>
          <a:p>
            <a:pPr marL="0" marR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a typeface="Times New Roman" panose="02020603050405020304" pitchFamily="18" charset="0"/>
              </a:rPr>
              <a:t>Marine 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nsurance and predictability of risk.</a:t>
            </a:r>
          </a:p>
        </p:txBody>
      </p:sp>
    </p:spTree>
    <p:extLst>
      <p:ext uri="{BB962C8B-B14F-4D97-AF65-F5344CB8AC3E}">
        <p14:creationId xmlns:p14="http://schemas.microsoft.com/office/powerpoint/2010/main" val="2330456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8B40-C218-42AB-BF79-D4DDD9DCF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30153-E850-4452-9F16-8705AFA20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Case references: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effectLst/>
                <a:ea typeface="Times New Roman" panose="02020603050405020304" pitchFamily="18" charset="0"/>
              </a:rPr>
              <a:t>Great Lakes Ins. SE 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v.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 Raiders Retreat Realty Co., LLC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521 F. Supp. 3d 580 (E.D. Pa. 2021), 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vacated and remanded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 47 F.4th 225 (3d Cir. 2022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), cert. granted in part sub nom. Great Lakes Ins. SE 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v.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 Raiders Retreat Realty Co., LLC.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143 S. Ct. 999 (2023).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effectLst/>
                <a:ea typeface="Times New Roman" panose="02020603050405020304" pitchFamily="18" charset="0"/>
              </a:rPr>
              <a:t>Wilburn Boat Co. v. Fireman's Fund Ins. Co.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348 U.S. 310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(1955).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effectLst/>
                <a:ea typeface="Times New Roman" panose="02020603050405020304" pitchFamily="18" charset="0"/>
              </a:rPr>
              <a:t>QBE </a:t>
            </a:r>
            <a:r>
              <a:rPr lang="en-US" sz="1600" i="1" dirty="0" err="1">
                <a:effectLst/>
                <a:ea typeface="Times New Roman" panose="02020603050405020304" pitchFamily="18" charset="0"/>
              </a:rPr>
              <a:t>Seguros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 v. Morales-Vázquez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986 F.3d 1 (2021).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effectLst/>
                <a:ea typeface="Times New Roman" panose="02020603050405020304" pitchFamily="18" charset="0"/>
              </a:rPr>
              <a:t>Great Lakes Ins. SE 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v.</a:t>
            </a:r>
            <a:r>
              <a:rPr lang="en-US" sz="1600" i="1" dirty="0">
                <a:effectLst/>
                <a:ea typeface="Times New Roman" panose="02020603050405020304" pitchFamily="18" charset="0"/>
              </a:rPr>
              <a:t> Andersson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1st Cir., No. 21-1648 (Apr. 19, 2023).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Audio file/transcript download </a:t>
            </a:r>
            <a:r>
              <a:rPr lang="en-US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of oral arguments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: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i="1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https://www.supremecourt.gov/oral_arguments/argument_audio/2022</a:t>
            </a:r>
            <a:endParaRPr lang="en-US" sz="16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06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8BFF54E-4227-41C4-9AED-8DFC0E14A640}" type="slidenum">
              <a:rPr lang="en-US" altLang="en-US" smtClean="0">
                <a:solidFill>
                  <a:srgbClr val="FFFFFF"/>
                </a:solidFill>
              </a:rPr>
              <a:pPr/>
              <a:t>2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effectLst/>
                <a:ea typeface="Times New Roman" panose="02020603050405020304" pitchFamily="18" charset="0"/>
              </a:rPr>
              <a:t>Under federal admiralty law, can a choice of law clause in a maritime contract be rendered unenforceable if enforcement is contrary to the “strong public policy” of the state whose law is displaced?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</p:spTree>
    <p:extLst>
      <p:ext uri="{BB962C8B-B14F-4D97-AF65-F5344CB8AC3E}">
        <p14:creationId xmlns:p14="http://schemas.microsoft.com/office/powerpoint/2010/main" val="1749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450C3-FABC-4916-AFB0-C9C1ED2BD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Familiar?</a:t>
            </a:r>
          </a:p>
        </p:txBody>
      </p:sp>
      <p:pic>
        <p:nvPicPr>
          <p:cNvPr id="4" name="Content Placeholder 3" descr="Gorgeous Lake Texoma | Houseboat Magazine">
            <a:extLst>
              <a:ext uri="{FF2B5EF4-FFF2-40B4-BE49-F238E27FC236}">
                <a16:creationId xmlns:a16="http://schemas.microsoft.com/office/drawing/2014/main" id="{DFEBB3C1-EE6F-44E7-8255-0E5910976B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167" y="2286000"/>
            <a:ext cx="5411665" cy="31066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1615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F724-7EB0-449F-8C55-1AD5AC6B7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Law Clause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4CC30-0026-4BC5-83EA-C7DB9CFF7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It is hereby agreed that any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dispute arising hereunder shall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be adjudicated according to well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established, entrenched principles and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precedents of substantive United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States Federal Admiralty law and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practice but where no such well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established, entrenched precedent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exists, this insuring agreement is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subject to the substantive laws of the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State of New York.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111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CE122-05B9-4DC3-A3A8-D18DCBCC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Eastern District of Pennsylvania</a:t>
            </a:r>
            <a:br>
              <a:rPr lang="en-US" dirty="0"/>
            </a:br>
            <a:r>
              <a:rPr lang="en-US" dirty="0"/>
              <a:t>The Standard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9EF17-29DE-4949-A54E-ACE98136D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>
                <a:ea typeface="Times New Roman" panose="02020603050405020304" pitchFamily="18" charset="0"/>
              </a:rPr>
              <a:t>G</a:t>
            </a:r>
            <a:r>
              <a:rPr lang="en-US" sz="2000" b="1" dirty="0">
                <a:effectLst/>
                <a:ea typeface="Times New Roman" panose="02020603050405020304" pitchFamily="18" charset="0"/>
              </a:rPr>
              <a:t>enerally upheld as valid and enforceable, if:</a:t>
            </a:r>
          </a:p>
          <a:p>
            <a:pPr marL="0" marR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en-US" sz="2000" b="1" dirty="0">
              <a:effectLst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Freely-bargained for;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E568D"/>
                </a:solidFill>
                <a:effectLst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Does not contradict a strong public policy of the United States.</a:t>
            </a:r>
          </a:p>
        </p:txBody>
      </p:sp>
    </p:spTree>
    <p:extLst>
      <p:ext uri="{BB962C8B-B14F-4D97-AF65-F5344CB8AC3E}">
        <p14:creationId xmlns:p14="http://schemas.microsoft.com/office/powerpoint/2010/main" val="200076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7633-3745-476F-A2D6-137D66E83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Eastern District of Pennsylvania</a:t>
            </a:r>
            <a:br>
              <a:rPr lang="en-US" dirty="0"/>
            </a:br>
            <a:r>
              <a:rPr lang="en-US" dirty="0"/>
              <a:t>The Standard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326E1-7D5D-4BFB-AFF0-FA38FDED2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en-US" sz="2000" b="1" dirty="0">
              <a:effectLst/>
              <a:ea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>
                <a:effectLst/>
                <a:ea typeface="Times New Roman" panose="02020603050405020304" pitchFamily="18" charset="0"/>
              </a:rPr>
              <a:t>And unless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:</a:t>
            </a:r>
          </a:p>
          <a:p>
            <a:pPr marL="0" marR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Enforcement would be unreasonable or unjust; or</a:t>
            </a: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Chosen state has no substantial relationship to the parties or the transaction; or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State’s law conflicts with fundamental purposes of maritime law.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10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33508-D559-4442-8854-28C0DDF57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Eastern District of Pennsylvania</a:t>
            </a:r>
            <a:br>
              <a:rPr lang="en-US" dirty="0"/>
            </a:br>
            <a:r>
              <a:rPr lang="en-US" dirty="0"/>
              <a:t>Raiders’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8DC24-ABB4-4FA7-B8A6-0AA016445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>
                <a:effectLst/>
                <a:ea typeface="Times New Roman" panose="02020603050405020304" pitchFamily="18" charset="0"/>
              </a:rPr>
              <a:t>Enforcement would be “unreasonable and unjust”: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en-US" sz="2000" b="1" dirty="0">
              <a:effectLst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Great Lakes does not have sufficient contacts with the state of New York.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Times New Roman" panose="02020603050405020304" pitchFamily="18" charset="0"/>
              </a:rPr>
              <a:t>E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nforcement “would frustrate “Pennsylvania’s ‘strong public policy’ of punishing insurers who deny coverage in bad faith”, relying on: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The Bremen v. Zapata Off-Shore Co.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, 407 U.S. 1 (1972).</a:t>
            </a:r>
            <a:endParaRPr lang="en-US" sz="2000" dirty="0">
              <a:ea typeface="Times New Roman" panose="02020603050405020304" pitchFamily="18" charset="0"/>
            </a:endParaRPr>
          </a:p>
          <a:p>
            <a:pPr marL="5715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Milanovich v. Costa </a:t>
            </a:r>
            <a:r>
              <a:rPr lang="en-US" sz="2000" i="1" dirty="0" err="1">
                <a:effectLst/>
                <a:ea typeface="Times New Roman" panose="02020603050405020304" pitchFamily="18" charset="0"/>
              </a:rPr>
              <a:t>Crociere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, S.p.A.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, 954 F.2d 763 (D.C. Cir. 1992).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99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68A65-790D-4F50-AB78-E70C59300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Eastern District of Pennsylvania</a:t>
            </a:r>
            <a:br>
              <a:rPr lang="en-US" dirty="0"/>
            </a:br>
            <a:r>
              <a:rPr lang="en-US" dirty="0"/>
              <a:t>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3CC6C-96E6-456D-852A-37C323B39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 dirty="0">
                <a:ea typeface="Times New Roman" panose="02020603050405020304" pitchFamily="18" charset="0"/>
              </a:rPr>
              <a:t>D</a:t>
            </a:r>
            <a:r>
              <a:rPr lang="en-US" sz="2000" b="1" dirty="0">
                <a:effectLst/>
                <a:ea typeface="Times New Roman" panose="02020603050405020304" pitchFamily="18" charset="0"/>
              </a:rPr>
              <a:t>ismissed counterclaims: Enforcement is “reasonable and just”.</a:t>
            </a:r>
          </a:p>
          <a:p>
            <a:pPr marL="0" indent="0" algn="ctr">
              <a:buNone/>
            </a:pPr>
            <a:endParaRPr lang="en-US" sz="2000" b="1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a typeface="Times New Roman" panose="02020603050405020304" pitchFamily="18" charset="0"/>
              </a:rPr>
              <a:t>State public policy cannot override a contractual choice of law provision that is presumed valid under the federal maritime choice of law rules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.</a:t>
            </a:r>
            <a:endParaRPr lang="en-US" sz="2000" i="1" dirty="0">
              <a:effectLst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Bremen/Milanovich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framework </a:t>
            </a:r>
            <a:r>
              <a:rPr lang="en-US" sz="2000" dirty="0">
                <a:ea typeface="Times New Roman" panose="02020603050405020304" pitchFamily="18" charset="0"/>
              </a:rPr>
              <a:t>does not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apply here.</a:t>
            </a:r>
          </a:p>
          <a:p>
            <a:pPr marL="0" marR="0"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Great Lakes has sufficient contacts with New York.</a:t>
            </a:r>
          </a:p>
          <a:p>
            <a:pPr marL="0" marR="0"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a typeface="Times New Roman" panose="02020603050405020304" pitchFamily="18" charset="0"/>
              </a:rPr>
              <a:t>Uniformity is 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fundamental purpose of the general maritime law.</a:t>
            </a:r>
          </a:p>
        </p:txBody>
      </p:sp>
    </p:spTree>
    <p:extLst>
      <p:ext uri="{BB962C8B-B14F-4D97-AF65-F5344CB8AC3E}">
        <p14:creationId xmlns:p14="http://schemas.microsoft.com/office/powerpoint/2010/main" val="1324365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16536-1B42-4C45-9AAB-8C5D484FB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United States Court of Appeals for the Third Circuit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1343-A38A-4B77-9914-9721F202C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>
                <a:effectLst/>
                <a:ea typeface="Times New Roman" panose="02020603050405020304" pitchFamily="18" charset="0"/>
              </a:rPr>
              <a:t>Vacated and remanded.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District Court should have determined whether Pennsylvania has a strong public policy that would have been thwarted by applying New York law.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he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Bremen/Milanovich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framework applies.</a:t>
            </a:r>
            <a:endParaRPr lang="en-US" sz="2000" dirty="0"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Carnival Cruise Lines, Inc. v. Shute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, 499 U.S. 585, 588 (1991).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98117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15003</TotalTime>
  <Words>842</Words>
  <Application>Microsoft Office PowerPoint</Application>
  <PresentationFormat>On-screen Show (4:3)</PresentationFormat>
  <Paragraphs>96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Agenda-Light</vt:lpstr>
      <vt:lpstr>Arial</vt:lpstr>
      <vt:lpstr>Arial Black</vt:lpstr>
      <vt:lpstr>Calibri</vt:lpstr>
      <vt:lpstr>Palatino Linotype</vt:lpstr>
      <vt:lpstr>Symbol</vt:lpstr>
      <vt:lpstr>TimesNewRomanPSMT</vt:lpstr>
      <vt:lpstr>2_Custom Design</vt:lpstr>
      <vt:lpstr>3_Custom Design</vt:lpstr>
      <vt:lpstr>9_Custom Design</vt:lpstr>
      <vt:lpstr>PowerPoint Presentation</vt:lpstr>
      <vt:lpstr>Question</vt:lpstr>
      <vt:lpstr>Sound Familiar?</vt:lpstr>
      <vt:lpstr>Choice of Law Clause</vt:lpstr>
      <vt:lpstr>Eastern District of Pennsylvania The Standard (1)</vt:lpstr>
      <vt:lpstr>Eastern District of Pennsylvania The Standard (2)</vt:lpstr>
      <vt:lpstr>Eastern District of Pennsylvania Raiders’ Arguments</vt:lpstr>
      <vt:lpstr>Eastern District of Pennsylvania Decision</vt:lpstr>
      <vt:lpstr>United States Court of Appeals for the Third Circuit</vt:lpstr>
      <vt:lpstr>Supreme Court of the United States</vt:lpstr>
      <vt:lpstr>What About Wilburn Boat?</vt:lpstr>
      <vt:lpstr>What About Wilburn Boat?</vt:lpstr>
      <vt:lpstr>What Happens Next?</vt:lpstr>
      <vt:lpstr>Discussion</vt:lpstr>
      <vt:lpstr>References</vt:lpstr>
    </vt:vector>
  </TitlesOfParts>
  <Company>Androvett Legal Media &amp; Marketing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Zelle Hofmann</dc:title>
  <dc:creator>mjohnson</dc:creator>
  <cp:lastModifiedBy>Katharina Kraatz-Dunkel</cp:lastModifiedBy>
  <cp:revision>466</cp:revision>
  <cp:lastPrinted>2014-07-17T10:40:45Z</cp:lastPrinted>
  <dcterms:created xsi:type="dcterms:W3CDTF">2009-02-11T22:35:58Z</dcterms:created>
  <dcterms:modified xsi:type="dcterms:W3CDTF">2023-05-03T03:33:13Z</dcterms:modified>
</cp:coreProperties>
</file>