
<file path=[Content_Types].xml><?xml version="1.0" encoding="utf-8"?>
<Types xmlns="http://schemas.openxmlformats.org/package/2006/content-types">
  <Override PartName="/docProps/core.xml" ContentType="application/vnd.openxmlformats-package.core-properties+xml"/>
  <Override PartName="/ppt/presentation.xml" ContentType="application/vnd.openxmlformats-officedocument.presentationml.presentation.main+xml"/>
  <Override PartName="/ppt/slides/slide1.xml" ContentType="application/vnd.openxmlformats-officedocument.presentationml.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Layouts/slideLayout8.xml" ContentType="application/vnd.openxmlformats-officedocument.presentationml.slideLayout+xml"/>
  <Override PartName="/ppt/slideLayouts/slideLayout13.xml" ContentType="application/vnd.openxmlformats-officedocument.presentationml.slideLayout+xml"/>
  <Override PartName="/ppt/slideLayouts/slideLayout3.xml" ContentType="application/vnd.openxmlformats-officedocument.presentationml.slideLayout+xml"/>
  <Override PartName="/ppt/slideLayouts/slideLayout7.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6.xml" ContentType="application/vnd.openxmlformats-officedocument.presentationml.slideLayout+xml"/>
  <Override PartName="/ppt/slideLayouts/slideLayout11.xml" ContentType="application/vnd.openxmlformats-officedocument.presentationml.slideLayout+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theme/theme1.xml" ContentType="application/vnd.openxmlformats-officedocument.them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viewProps.xml" ContentType="application/vnd.openxmlformats-officedocument.presentationml.viewProps+xml"/>
  <Override PartName="/ppt/presProps.xml" ContentType="application/vnd.openxmlformats-officedocument.presentationml.presProps+xml"/>
  <Override PartName="/customXml/itemProps1.xml" ContentType="application/vnd.openxmlformats-officedocument.customXmlProperties+xml"/>
  <Override PartName="/ppt/notesMasters/notesMaster1.xml" ContentType="application/vnd.openxmlformats-officedocument.presentationml.notesMaster+xml"/>
  <Override PartName="/ppt/theme/theme2.xml" ContentType="application/vnd.openxmlformats-officedocument.theme+xml"/>
  <Override PartName="/ppt/tableStyles.xml" ContentType="application/vnd.openxmlformats-officedocument.presentationml.tableStyles+xml"/>
  <Override PartName="/docProps/app.xml" ContentType="application/vnd.openxmlformats-officedocument.extended-properties+xml"/>
  <Default Extension="jpeg" ContentType="image/jpeg"/>
  <Default Extension="jpg" ContentType="image/jpeg"/>
  <Default Extension="png" ContentType="image/png"/>
  <Default Extension="rels" ContentType="application/vnd.openxmlformats-package.relationships+xml"/>
  <Default Extension="xml" ContentType="application/xml"/>
</Types>
</file>

<file path=_rels/.rels>&#65279;<?xml version="1.0" encoding="UTF-8" standalone="yes"?>
<Relationships xmlns="http://schemas.openxmlformats.org/package/2006/relationships">
  <Relationship Id="rId3" Type="http://schemas.openxmlformats.org/package/2006/relationships/metadata/core-properties" Target="docProps/core.xml" />
  <Relationship Id="rId2" Type="http://schemas.openxmlformats.org/package/2006/relationships/metadata/thumbnail" Target="docProps/thumbnail.jpeg" />
  <Relationship Id="rId1" Type="http://schemas.openxmlformats.org/officeDocument/2006/relationships/officeDocument" Target="ppt/presentation.xml" />
  <Relationship Id="rId4" Type="http://schemas.openxmlformats.org/officeDocument/2006/relationships/extended-properties" Target="docProps/app.xml" />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15"/>
  </p:notesMasterIdLst>
  <p:sldIdLst>
    <p:sldId id="265" r:id="rId3"/>
    <p:sldId id="261" r:id="rId4"/>
    <p:sldId id="260" r:id="rId5"/>
    <p:sldId id="258" r:id="rId6"/>
    <p:sldId id="270" r:id="rId7"/>
    <p:sldId id="271" r:id="rId8"/>
    <p:sldId id="273" r:id="rId9"/>
    <p:sldId id="266" r:id="rId10"/>
    <p:sldId id="268" r:id="rId11"/>
    <p:sldId id="267" r:id="rId12"/>
    <p:sldId id="272" r:id="rId13"/>
    <p:sldId id="25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A5D"/>
    <a:srgbClr val="FFA400"/>
    <a:srgbClr val="FFA23B"/>
    <a:srgbClr val="276092"/>
    <a:srgbClr val="0071BC"/>
    <a:srgbClr val="BDE200"/>
    <a:srgbClr val="392465"/>
    <a:srgbClr val="5632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63" d="100"/>
          <a:sy n="63" d="100"/>
        </p:scale>
        <p:origin x="732" y="64"/>
      </p:cViewPr>
      <p:guideLst/>
    </p:cSldViewPr>
  </p:slideViewPr>
  <p:notesTextViewPr>
    <p:cViewPr>
      <p:scale>
        <a:sx n="1" d="1"/>
        <a:sy n="1" d="1"/>
      </p:scale>
      <p:origin x="0" y="0"/>
    </p:cViewPr>
  </p:notesTextViewPr>
  <p:gridSpacing cx="76200" cy="76200"/>
</p:viewPr>
</file>

<file path=ppt/_rels/presentation.xml.rels>&#65279;<?xml version="1.0" encoding="UTF-8" standalone="yes"?>
<Relationships xmlns="http://schemas.openxmlformats.org/package/2006/relationships">
  <Relationship Id="rId3" Type="http://schemas.openxmlformats.org/officeDocument/2006/relationships/slide" Target="slides/slide1.xml" />
  <Relationship Id="rId4" Type="http://schemas.openxmlformats.org/officeDocument/2006/relationships/slide" Target="slides/slide2.xml" />
  <Relationship Id="rId5" Type="http://schemas.openxmlformats.org/officeDocument/2006/relationships/slide" Target="slides/slide3.xml" />
  <Relationship Id="rId6" Type="http://schemas.openxmlformats.org/officeDocument/2006/relationships/slide" Target="slides/slide4.xml" />
  <Relationship Id="rId7" Type="http://schemas.openxmlformats.org/officeDocument/2006/relationships/slide" Target="slides/slide5.xml" />
  <Relationship Id="rId8" Type="http://schemas.openxmlformats.org/officeDocument/2006/relationships/slide" Target="slides/slide6.xml" />
  <Relationship Id="rId9" Type="http://schemas.openxmlformats.org/officeDocument/2006/relationships/slide" Target="slides/slide7.xml" />
  <Relationship Id="rId10" Type="http://schemas.openxmlformats.org/officeDocument/2006/relationships/slide" Target="slides/slide8.xml" />
  <Relationship Id="rId11" Type="http://schemas.openxmlformats.org/officeDocument/2006/relationships/slide" Target="slides/slide9.xml" />
  <Relationship Id="rId12" Type="http://schemas.openxmlformats.org/officeDocument/2006/relationships/slide" Target="slides/slide10.xml" />
  <Relationship Id="rId13" Type="http://schemas.openxmlformats.org/officeDocument/2006/relationships/slide" Target="slides/slide11.xml" />
  <Relationship Id="rId14" Type="http://schemas.openxmlformats.org/officeDocument/2006/relationships/slide" Target="slides/slide12.xml" />
  <Relationship Id="rId18" Type="http://schemas.openxmlformats.org/officeDocument/2006/relationships/theme" Target="theme/theme1.xml" />
  <Relationship Id="rId17" Type="http://schemas.openxmlformats.org/officeDocument/2006/relationships/viewProps" Target="viewProps.xml" />
  <Relationship Id="rId2" Type="http://schemas.openxmlformats.org/officeDocument/2006/relationships/slideMaster" Target="slideMasters/slideMaster1.xml" />
  <Relationship Id="rId16" Type="http://schemas.openxmlformats.org/officeDocument/2006/relationships/presProps" Target="presProps.xml" />
  <Relationship Id="rId1" Type="http://schemas.openxmlformats.org/officeDocument/2006/relationships/customXml" Target="../customXml/item1.xml" />
  <Relationship Id="rId15" Type="http://schemas.openxmlformats.org/officeDocument/2006/relationships/notesMaster" Target="notesMasters/notesMaster1.xml" />
  <Relationship Id="rId19" Type="http://schemas.openxmlformats.org/officeDocument/2006/relationships/tableStyles" Target="tableStyles.xml" />
</Relationships>
</file>

<file path=ppt/notesMasters/_rels/notesMaster1.xml.rels>&#65279;<?xml version="1.0" encoding="UTF-8" standalone="yes"?>
<Relationships xmlns="http://schemas.openxmlformats.org/package/2006/relationships">
  <Relationship Id="rId1" Type="http://schemas.openxmlformats.org/officeDocument/2006/relationships/theme" Target="../theme/theme2.xml" />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2444FC-823C-4BBC-8E0A-B95ED2D7B91E}" type="datetimeFigureOut">
              <a:rPr lang="en-US" smtClean="0"/>
              <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B2026D-DC1F-43F1-B77C-21C8859B7FB2}" type="slidenum">
              <a:rPr lang="en-US" smtClean="0"/>
              <a:t>‹#›</a:t>
            </a:fld>
            <a:endParaRPr lang="en-US"/>
          </a:p>
        </p:txBody>
      </p:sp>
    </p:spTree>
    <p:extLst>
      <p:ext uri="{BB962C8B-B14F-4D97-AF65-F5344CB8AC3E}">
        <p14:creationId xmlns:p14="http://schemas.microsoft.com/office/powerpoint/2010/main" val="1232697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&#65279;<?xml version="1.0" encoding="UTF-8" standalone="yes"?>
<Relationships xmlns="http://schemas.openxmlformats.org/package/2006/relationships">
  <Relationship Id="rId3" Type="http://schemas.openxmlformats.org/officeDocument/2006/relationships/image" Target="../media/image2.png" />
  <Relationship Id="rId2" Type="http://schemas.openxmlformats.org/officeDocument/2006/relationships/image" Target="../media/image3.jpg" />
  <Relationship Id="rId1" Type="http://schemas.openxmlformats.org/officeDocument/2006/relationships/slideMaster" Target="../slideMasters/slideMaster1.xml" />
</Relationships>
</file>

<file path=ppt/slideLayouts/_rels/slideLayout10.xml.rels>&#65279;<?xml version="1.0" encoding="UTF-8" standalone="yes"?>
<Relationships xmlns="http://schemas.openxmlformats.org/package/2006/relationships">
  <Relationship Id="rId3" Type="http://schemas.openxmlformats.org/officeDocument/2006/relationships/image" Target="../media/image13.jpg" />
  <Relationship Id="rId2" Type="http://schemas.openxmlformats.org/officeDocument/2006/relationships/image" Target="../media/image10.png" />
  <Relationship Id="rId1" Type="http://schemas.openxmlformats.org/officeDocument/2006/relationships/slideMaster" Target="../slideMasters/slideMaster1.xml" />
  <Relationship Id="rId4" Type="http://schemas.openxmlformats.org/officeDocument/2006/relationships/image" Target="../media/image6.png" />
</Relationships>
</file>

<file path=ppt/slideLayouts/_rels/slideLayout11.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12.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13.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2.xml.rels>&#65279;<?xml version="1.0" encoding="UTF-8" standalone="yes"?>
<Relationships xmlns="http://schemas.openxmlformats.org/package/2006/relationships">
  <Relationship Id="rId3" Type="http://schemas.openxmlformats.org/officeDocument/2006/relationships/image" Target="../media/image2.png" />
  <Relationship Id="rId2" Type="http://schemas.openxmlformats.org/officeDocument/2006/relationships/image" Target="../media/image4.jpg" />
  <Relationship Id="rId1" Type="http://schemas.openxmlformats.org/officeDocument/2006/relationships/slideMaster" Target="../slideMasters/slideMaster1.xml" />
</Relationships>
</file>

<file path=ppt/slideLayouts/_rels/slideLayout3.xml.rels>&#65279;<?xml version="1.0" encoding="UTF-8" standalone="yes"?>
<Relationships xmlns="http://schemas.openxmlformats.org/package/2006/relationships">
  <Relationship Id="rId3" Type="http://schemas.openxmlformats.org/officeDocument/2006/relationships/image" Target="../media/image6.png" />
  <Relationship Id="rId2" Type="http://schemas.openxmlformats.org/officeDocument/2006/relationships/image" Target="../media/image5.jpg" />
  <Relationship Id="rId1" Type="http://schemas.openxmlformats.org/officeDocument/2006/relationships/slideMaster" Target="../slideMasters/slideMaster1.xml" />
</Relationships>
</file>

<file path=ppt/slideLayouts/_rels/slideLayout4.xml.rels>&#65279;<?xml version="1.0" encoding="UTF-8" standalone="yes"?>
<Relationships xmlns="http://schemas.openxmlformats.org/package/2006/relationships">
  <Relationship Id="rId3" Type="http://schemas.openxmlformats.org/officeDocument/2006/relationships/image" Target="../media/image6.png" />
  <Relationship Id="rId2" Type="http://schemas.openxmlformats.org/officeDocument/2006/relationships/image" Target="../media/image7.jpeg" />
  <Relationship Id="rId1" Type="http://schemas.openxmlformats.org/officeDocument/2006/relationships/slideMaster" Target="../slideMasters/slideMaster1.xml" />
</Relationships>
</file>

<file path=ppt/slideLayouts/_rels/slideLayout5.xml.rels>&#65279;<?xml version="1.0" encoding="UTF-8" standalone="yes"?>
<Relationships xmlns="http://schemas.openxmlformats.org/package/2006/relationships">
  <Relationship Id="rId3" Type="http://schemas.openxmlformats.org/officeDocument/2006/relationships/image" Target="../media/image2.png" />
  <Relationship Id="rId2" Type="http://schemas.openxmlformats.org/officeDocument/2006/relationships/image" Target="../media/image8.jpg" />
  <Relationship Id="rId1" Type="http://schemas.openxmlformats.org/officeDocument/2006/relationships/slideMaster" Target="../slideMasters/slideMaster1.xml" />
</Relationships>
</file>

<file path=ppt/slideLayouts/_rels/slideLayout6.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7.xml.rels>&#65279;<?xml version="1.0" encoding="UTF-8" standalone="yes"?>
<Relationships xmlns="http://schemas.openxmlformats.org/package/2006/relationships">
  <Relationship Id="rId3" Type="http://schemas.openxmlformats.org/officeDocument/2006/relationships/image" Target="../media/image6.png" />
  <Relationship Id="rId2" Type="http://schemas.openxmlformats.org/officeDocument/2006/relationships/image" Target="../media/image9.jpg" />
  <Relationship Id="rId1" Type="http://schemas.openxmlformats.org/officeDocument/2006/relationships/slideMaster" Target="../slideMasters/slideMaster1.xml" />
</Relationships>
</file>

<file path=ppt/slideLayouts/_rels/slideLayout8.xml.rels>&#65279;<?xml version="1.0" encoding="UTF-8" standalone="yes"?>
<Relationships xmlns="http://schemas.openxmlformats.org/package/2006/relationships">
  <Relationship Id="rId3" Type="http://schemas.openxmlformats.org/officeDocument/2006/relationships/image" Target="../media/image11.jpg" />
  <Relationship Id="rId2" Type="http://schemas.openxmlformats.org/officeDocument/2006/relationships/image" Target="../media/image10.png" />
  <Relationship Id="rId1" Type="http://schemas.openxmlformats.org/officeDocument/2006/relationships/slideMaster" Target="../slideMasters/slideMaster1.xml" />
  <Relationship Id="rId4" Type="http://schemas.openxmlformats.org/officeDocument/2006/relationships/image" Target="../media/image6.png" />
</Relationships>
</file>

<file path=ppt/slideLayouts/_rels/slideLayout9.xml.rels>&#65279;<?xml version="1.0" encoding="UTF-8" standalone="yes"?>
<Relationships xmlns="http://schemas.openxmlformats.org/package/2006/relationships">
  <Relationship Id="rId3" Type="http://schemas.openxmlformats.org/officeDocument/2006/relationships/image" Target="../media/image6.png" />
  <Relationship Id="rId2" Type="http://schemas.openxmlformats.org/officeDocument/2006/relationships/image" Target="../media/image12.jpg" />
  <Relationship Id="rId1" Type="http://schemas.openxmlformats.org/officeDocument/2006/relationships/slideMaster" Target="../slideMasters/slideMaster1.xml" />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9" name="Picture 8" descr="A buoy in the water&#10;&#10;Description automatically generated with low confidence">
            <a:extLst>
              <a:ext uri="{FF2B5EF4-FFF2-40B4-BE49-F238E27FC236}">
                <a16:creationId xmlns:a16="http://schemas.microsoft.com/office/drawing/2014/main" id="{E08921D6-EC41-4524-B1B1-C9EE7127FEA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D9BA855-EA81-4C4E-A729-F056CA3BB2F0}"/>
              </a:ext>
            </a:extLst>
          </p:cNvPr>
          <p:cNvSpPr>
            <a:spLocks noGrp="1"/>
          </p:cNvSpPr>
          <p:nvPr>
            <p:ph type="ctrTitle"/>
          </p:nvPr>
        </p:nvSpPr>
        <p:spPr>
          <a:xfrm>
            <a:off x="453081" y="1184828"/>
            <a:ext cx="6786705" cy="1385740"/>
          </a:xfrm>
        </p:spPr>
        <p:txBody>
          <a:bodyPr anchor="b">
            <a:normAutofit/>
          </a:bodyPr>
          <a:lstStyle>
            <a:lvl1pPr algn="l">
              <a:defRPr sz="4800">
                <a:solidFill>
                  <a:srgbClr val="003A5D"/>
                </a:solidFill>
              </a:defRPr>
            </a:lvl1pPr>
          </a:lstStyle>
          <a:p>
            <a:r>
              <a:rPr lang="en-US" dirty="0"/>
              <a:t>Click to edit Master title style</a:t>
            </a:r>
          </a:p>
        </p:txBody>
      </p:sp>
      <p:sp>
        <p:nvSpPr>
          <p:cNvPr id="3" name="Subtitle 2">
            <a:extLst>
              <a:ext uri="{FF2B5EF4-FFF2-40B4-BE49-F238E27FC236}">
                <a16:creationId xmlns:a16="http://schemas.microsoft.com/office/drawing/2014/main" id="{91A7B80F-317F-4269-A67D-682E1DBFACC2}"/>
              </a:ext>
            </a:extLst>
          </p:cNvPr>
          <p:cNvSpPr>
            <a:spLocks noGrp="1"/>
          </p:cNvSpPr>
          <p:nvPr>
            <p:ph type="subTitle" idx="1"/>
          </p:nvPr>
        </p:nvSpPr>
        <p:spPr>
          <a:xfrm>
            <a:off x="453081" y="2837765"/>
            <a:ext cx="6786705" cy="591235"/>
          </a:xfrm>
        </p:spPr>
        <p:txBody>
          <a:bodyPr/>
          <a:lstStyle>
            <a:lvl1pPr marL="0" indent="0" algn="l">
              <a:buNone/>
              <a:defRPr sz="2400">
                <a:solidFill>
                  <a:srgbClr val="00B0F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F355876E-AB5B-4CD6-9BE6-1D75E6A02AEF}"/>
              </a:ext>
            </a:extLst>
          </p:cNvPr>
          <p:cNvSpPr>
            <a:spLocks noGrp="1"/>
          </p:cNvSpPr>
          <p:nvPr>
            <p:ph type="dt" sz="half" idx="10"/>
          </p:nvPr>
        </p:nvSpPr>
        <p:spPr>
          <a:xfrm>
            <a:off x="381000" y="6302562"/>
            <a:ext cx="1143000" cy="365125"/>
          </a:xfrm>
        </p:spPr>
        <p:txBody>
          <a:bodyPr/>
          <a:lstStyle/>
          <a:p>
            <a:fld id="{FF1ECA92-BDB2-4208-A805-FFEA62651A8B}" type="datetimeFigureOut">
              <a:rPr lang="en-US" smtClean="0"/>
              <a:t>5/1/2023</a:t>
            </a:fld>
            <a:endParaRPr lang="en-US" dirty="0"/>
          </a:p>
        </p:txBody>
      </p:sp>
      <p:sp>
        <p:nvSpPr>
          <p:cNvPr id="5" name="Footer Placeholder 4">
            <a:extLst>
              <a:ext uri="{FF2B5EF4-FFF2-40B4-BE49-F238E27FC236}">
                <a16:creationId xmlns:a16="http://schemas.microsoft.com/office/drawing/2014/main" id="{7C0A58BD-0F8E-49D2-9E52-7CCB3AB3DF02}"/>
              </a:ext>
            </a:extLst>
          </p:cNvPr>
          <p:cNvSpPr>
            <a:spLocks noGrp="1"/>
          </p:cNvSpPr>
          <p:nvPr>
            <p:ph type="ftr" sz="quarter" idx="11"/>
          </p:nvPr>
        </p:nvSpPr>
        <p:spPr>
          <a:xfrm>
            <a:off x="3640094" y="6302562"/>
            <a:ext cx="7950544" cy="365125"/>
          </a:xfrm>
        </p:spPr>
        <p:txBody>
          <a:bodyPr/>
          <a:lstStyle>
            <a:lvl1pPr>
              <a:defRPr sz="11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A89D65B1-19AB-410B-9A99-5AEF5B144BEC}"/>
              </a:ext>
            </a:extLst>
          </p:cNvPr>
          <p:cNvSpPr>
            <a:spLocks noGrp="1"/>
          </p:cNvSpPr>
          <p:nvPr>
            <p:ph type="sldNum" sz="quarter" idx="12"/>
          </p:nvPr>
        </p:nvSpPr>
        <p:spPr>
          <a:xfrm>
            <a:off x="11590638" y="6302561"/>
            <a:ext cx="417040" cy="365125"/>
          </a:xfrm>
        </p:spPr>
        <p:txBody>
          <a:bodyPr/>
          <a:lstStyle>
            <a:lvl1pPr>
              <a:defRPr sz="1100">
                <a:solidFill>
                  <a:schemeClr val="bg1"/>
                </a:solidFill>
              </a:defRPr>
            </a:lvl1pPr>
          </a:lstStyle>
          <a:p>
            <a:fld id="{A8FCE4A2-7F52-4F1C-A573-08D4EBAFD78E}" type="slidenum">
              <a:rPr lang="en-US" smtClean="0"/>
              <a:pPr/>
              <a:t>‹#›</a:t>
            </a:fld>
            <a:endParaRPr lang="en-US" dirty="0"/>
          </a:p>
        </p:txBody>
      </p:sp>
      <p:pic>
        <p:nvPicPr>
          <p:cNvPr id="10" name="Picture 9" descr="A picture containing text, clock, gauge&#10;&#10;Description automatically generated">
            <a:extLst>
              <a:ext uri="{FF2B5EF4-FFF2-40B4-BE49-F238E27FC236}">
                <a16:creationId xmlns:a16="http://schemas.microsoft.com/office/drawing/2014/main" id="{8ED208A7-E569-4E6F-A6AD-3A2C54BCAB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8740" y="408336"/>
            <a:ext cx="2487260" cy="509296"/>
          </a:xfrm>
          <a:prstGeom prst="rect">
            <a:avLst/>
          </a:prstGeom>
        </p:spPr>
      </p:pic>
    </p:spTree>
    <p:extLst>
      <p:ext uri="{BB962C8B-B14F-4D97-AF65-F5344CB8AC3E}">
        <p14:creationId xmlns:p14="http://schemas.microsoft.com/office/powerpoint/2010/main" val="2830372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Agenda/Overview">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12D0041-4B51-4231-B353-46BB0AFE4D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5" name="Rectangle 14">
            <a:extLst>
              <a:ext uri="{FF2B5EF4-FFF2-40B4-BE49-F238E27FC236}">
                <a16:creationId xmlns:a16="http://schemas.microsoft.com/office/drawing/2014/main" id="{467BF22B-39DC-44C3-AE51-D46AE2590A3F}"/>
              </a:ext>
            </a:extLst>
          </p:cNvPr>
          <p:cNvSpPr/>
          <p:nvPr userDrawn="1"/>
        </p:nvSpPr>
        <p:spPr>
          <a:xfrm>
            <a:off x="0" y="0"/>
            <a:ext cx="12191999" cy="6858000"/>
          </a:xfrm>
          <a:prstGeom prst="rect">
            <a:avLst/>
          </a:prstGeom>
          <a:blipFill dpi="0" rotWithShape="1">
            <a:blip r:embed="rId3">
              <a:alphaModFix amt="2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Box 25"/>
          <p:cNvSpPr txBox="1">
            <a:spLocks noChangeArrowheads="1"/>
          </p:cNvSpPr>
          <p:nvPr userDrawn="1"/>
        </p:nvSpPr>
        <p:spPr bwMode="auto">
          <a:xfrm>
            <a:off x="9528783" y="6581153"/>
            <a:ext cx="2438400" cy="130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defRPr/>
            </a:pPr>
            <a:fld id="{3FCCEE33-571D-444D-8C82-78626ACB028F}" type="slidenum">
              <a:rPr lang="en-US" sz="850" b="1" smtClean="0">
                <a:solidFill>
                  <a:schemeClr val="bg1">
                    <a:lumMod val="65000"/>
                  </a:schemeClr>
                </a:solidFill>
                <a:latin typeface="+mj-lt"/>
              </a:rPr>
              <a:pPr algn="r">
                <a:spcBef>
                  <a:spcPct val="50000"/>
                </a:spcBef>
                <a:defRPr/>
              </a:pPr>
              <a:t>‹#›</a:t>
            </a:fld>
            <a:r>
              <a:rPr lang="en-US" sz="850" b="1" dirty="0">
                <a:solidFill>
                  <a:schemeClr val="bg1">
                    <a:lumMod val="65000"/>
                  </a:schemeClr>
                </a:solidFill>
                <a:latin typeface="+mj-lt"/>
              </a:rPr>
              <a:t> </a:t>
            </a:r>
          </a:p>
        </p:txBody>
      </p:sp>
      <p:sp>
        <p:nvSpPr>
          <p:cNvPr id="8" name="Text Box 25"/>
          <p:cNvSpPr txBox="1">
            <a:spLocks noChangeArrowheads="1"/>
          </p:cNvSpPr>
          <p:nvPr userDrawn="1"/>
        </p:nvSpPr>
        <p:spPr bwMode="auto">
          <a:xfrm>
            <a:off x="8536696" y="6581153"/>
            <a:ext cx="3213100" cy="13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r"/>
            <a:r>
              <a:rPr lang="en-US" sz="900" b="0" dirty="0">
                <a:solidFill>
                  <a:srgbClr val="F89510"/>
                </a:solidFill>
                <a:latin typeface="+mj-lt"/>
              </a:rPr>
              <a:t>CONFIDENTIAL</a:t>
            </a:r>
          </a:p>
        </p:txBody>
      </p:sp>
      <p:sp>
        <p:nvSpPr>
          <p:cNvPr id="11" name="Text Placeholder 9"/>
          <p:cNvSpPr>
            <a:spLocks noGrp="1"/>
          </p:cNvSpPr>
          <p:nvPr>
            <p:ph type="body" sz="quarter" idx="11" hasCustomPrompt="1"/>
          </p:nvPr>
        </p:nvSpPr>
        <p:spPr>
          <a:xfrm>
            <a:off x="842481" y="1389140"/>
            <a:ext cx="10554064" cy="4518365"/>
          </a:xfrm>
        </p:spPr>
        <p:txBody>
          <a:bodyPr/>
          <a:lstStyle>
            <a:lvl1pPr marL="342900" indent="-342900">
              <a:buClr>
                <a:schemeClr val="bg1">
                  <a:lumMod val="75000"/>
                </a:schemeClr>
              </a:buClr>
              <a:buFont typeface="Wingdings" panose="05000000000000000000" pitchFamily="2" charset="2"/>
              <a:buChar char="§"/>
              <a:defRPr sz="2800">
                <a:solidFill>
                  <a:schemeClr val="bg1"/>
                </a:solidFill>
                <a:latin typeface="Arial" panose="020B0604020202020204" pitchFamily="34" charset="0"/>
                <a:cs typeface="Arial" panose="020B0604020202020204" pitchFamily="34" charset="0"/>
              </a:defRPr>
            </a:lvl1pPr>
            <a:lvl2pPr marL="742950" indent="-285750">
              <a:buFont typeface="Arial" panose="020B0604020202020204" pitchFamily="34" charset="0"/>
              <a:buChar char="•"/>
              <a:defRPr>
                <a:solidFill>
                  <a:schemeClr val="bg1"/>
                </a:solidFill>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baseline="0">
                <a:solidFill>
                  <a:schemeClr val="bg1"/>
                </a:solidFill>
                <a:latin typeface="Arial" panose="020B0604020202020204" pitchFamily="34" charset="0"/>
                <a:cs typeface="Arial" panose="020B0604020202020204" pitchFamily="34" charset="0"/>
              </a:defRPr>
            </a:lvl3pPr>
            <a:lvl4pPr>
              <a:defRPr>
                <a:solidFill>
                  <a:schemeClr val="bg1"/>
                </a:solidFill>
                <a:latin typeface="+mj-lt"/>
              </a:defRPr>
            </a:lvl4pPr>
            <a:lvl5pPr>
              <a:defRPr>
                <a:solidFill>
                  <a:schemeClr val="bg1"/>
                </a:solidFill>
                <a:latin typeface="+mj-lt"/>
              </a:defRPr>
            </a:lvl5pPr>
          </a:lstStyle>
          <a:p>
            <a:pPr lvl="0"/>
            <a:r>
              <a:rPr lang="en-US" dirty="0"/>
              <a:t>Click to edit Master text styles</a:t>
            </a:r>
          </a:p>
          <a:p>
            <a:pPr lvl="1"/>
            <a:r>
              <a:rPr lang="en-US" dirty="0"/>
              <a:t>Level 2</a:t>
            </a:r>
          </a:p>
          <a:p>
            <a:pPr lvl="2"/>
            <a:r>
              <a:rPr lang="en-US" dirty="0"/>
              <a:t>Level 3</a:t>
            </a:r>
          </a:p>
        </p:txBody>
      </p:sp>
      <p:sp>
        <p:nvSpPr>
          <p:cNvPr id="2" name="Title 1"/>
          <p:cNvSpPr>
            <a:spLocks noGrp="1"/>
          </p:cNvSpPr>
          <p:nvPr>
            <p:ph type="title" hasCustomPrompt="1"/>
          </p:nvPr>
        </p:nvSpPr>
        <p:spPr/>
        <p:txBody>
          <a:bodyPr/>
          <a:lstStyle>
            <a:lvl1pPr>
              <a:defRPr>
                <a:solidFill>
                  <a:srgbClr val="FFA400"/>
                </a:solidFill>
              </a:defRPr>
            </a:lvl1pPr>
          </a:lstStyle>
          <a:p>
            <a:r>
              <a:rPr lang="en-US" dirty="0"/>
              <a:t>Agenda</a:t>
            </a:r>
          </a:p>
        </p:txBody>
      </p:sp>
      <p:pic>
        <p:nvPicPr>
          <p:cNvPr id="10" name="Picture 9" descr="A picture containing text, clipart&#10;&#10;Description automatically generated">
            <a:extLst>
              <a:ext uri="{FF2B5EF4-FFF2-40B4-BE49-F238E27FC236}">
                <a16:creationId xmlns:a16="http://schemas.microsoft.com/office/drawing/2014/main" id="{7DC1AC10-3636-4F04-8386-96962332E96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5191" y="6489195"/>
            <a:ext cx="1317047" cy="210597"/>
          </a:xfrm>
          <a:prstGeom prst="rect">
            <a:avLst/>
          </a:prstGeom>
        </p:spPr>
      </p:pic>
    </p:spTree>
    <p:extLst>
      <p:ext uri="{BB962C8B-B14F-4D97-AF65-F5344CB8AC3E}">
        <p14:creationId xmlns:p14="http://schemas.microsoft.com/office/powerpoint/2010/main" val="4154219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985CA-B8EF-4E7B-8412-8EFB2DF10B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41BCD7-45BE-4440-8368-4FD1577B253F}"/>
              </a:ext>
            </a:extLst>
          </p:cNvPr>
          <p:cNvSpPr>
            <a:spLocks noGrp="1"/>
          </p:cNvSpPr>
          <p:nvPr>
            <p:ph sz="half" idx="1"/>
          </p:nvPr>
        </p:nvSpPr>
        <p:spPr>
          <a:xfrm>
            <a:off x="535459" y="1174836"/>
            <a:ext cx="5313406" cy="4351338"/>
          </a:xfrm>
        </p:spPr>
        <p:txBody>
          <a:bodyPr/>
          <a:lstStyle>
            <a:lvl1pPr>
              <a:buClr>
                <a:srgbClr val="FFA400"/>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C8D5AEE-D5BA-44D1-992F-A65E81BACAA1}"/>
              </a:ext>
            </a:extLst>
          </p:cNvPr>
          <p:cNvSpPr>
            <a:spLocks noGrp="1"/>
          </p:cNvSpPr>
          <p:nvPr>
            <p:ph sz="half" idx="2" hasCustomPrompt="1"/>
          </p:nvPr>
        </p:nvSpPr>
        <p:spPr>
          <a:xfrm>
            <a:off x="6161903" y="1174836"/>
            <a:ext cx="5428735" cy="4351338"/>
          </a:xfrm>
        </p:spPr>
        <p:txBody>
          <a:bodyPr/>
          <a:lstStyle>
            <a:lvl1pPr>
              <a:buClr>
                <a:srgbClr val="FFA400"/>
              </a:buClr>
              <a:defRPr/>
            </a:lvl1pPr>
          </a:lstStyle>
          <a:p>
            <a:pPr lvl="0"/>
            <a:r>
              <a:rPr lang="en-US" dirty="0"/>
              <a:t>Click to add text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5AA8FDC-EFF8-46D8-BF96-37EEBE4D0087}"/>
              </a:ext>
            </a:extLst>
          </p:cNvPr>
          <p:cNvSpPr>
            <a:spLocks noGrp="1"/>
          </p:cNvSpPr>
          <p:nvPr>
            <p:ph type="dt" sz="half" idx="10"/>
          </p:nvPr>
        </p:nvSpPr>
        <p:spPr/>
        <p:txBody>
          <a:bodyPr/>
          <a:lstStyle/>
          <a:p>
            <a:fld id="{FF1ECA92-BDB2-4208-A805-FFEA62651A8B}" type="datetimeFigureOut">
              <a:rPr lang="en-US" smtClean="0"/>
              <a:t>5/1/2023</a:t>
            </a:fld>
            <a:endParaRPr lang="en-US"/>
          </a:p>
        </p:txBody>
      </p:sp>
      <p:sp>
        <p:nvSpPr>
          <p:cNvPr id="6" name="Footer Placeholder 5">
            <a:extLst>
              <a:ext uri="{FF2B5EF4-FFF2-40B4-BE49-F238E27FC236}">
                <a16:creationId xmlns:a16="http://schemas.microsoft.com/office/drawing/2014/main" id="{10564D1A-5EB9-4EB1-BFD0-805497A4F3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F973B7-E80D-49BE-83E8-6FEA98B54043}"/>
              </a:ext>
            </a:extLst>
          </p:cNvPr>
          <p:cNvSpPr>
            <a:spLocks noGrp="1"/>
          </p:cNvSpPr>
          <p:nvPr>
            <p:ph type="sldNum" sz="quarter" idx="12"/>
          </p:nvPr>
        </p:nvSpPr>
        <p:spPr/>
        <p:txBody>
          <a:bodyPr/>
          <a:lstStyle/>
          <a:p>
            <a:fld id="{A8FCE4A2-7F52-4F1C-A573-08D4EBAFD78E}" type="slidenum">
              <a:rPr lang="en-US" smtClean="0"/>
              <a:t>‹#›</a:t>
            </a:fld>
            <a:endParaRPr lang="en-US"/>
          </a:p>
        </p:txBody>
      </p:sp>
    </p:spTree>
    <p:extLst>
      <p:ext uri="{BB962C8B-B14F-4D97-AF65-F5344CB8AC3E}">
        <p14:creationId xmlns:p14="http://schemas.microsoft.com/office/powerpoint/2010/main" val="4130554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EE1EA-8140-4A24-B201-7ABC8E2F7C6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ED50A9-B2F6-48B2-B03D-0265F19B3275}"/>
              </a:ext>
            </a:extLst>
          </p:cNvPr>
          <p:cNvSpPr>
            <a:spLocks noGrp="1"/>
          </p:cNvSpPr>
          <p:nvPr>
            <p:ph type="dt" sz="half" idx="10"/>
          </p:nvPr>
        </p:nvSpPr>
        <p:spPr/>
        <p:txBody>
          <a:bodyPr/>
          <a:lstStyle/>
          <a:p>
            <a:fld id="{FF1ECA92-BDB2-4208-A805-FFEA62651A8B}" type="datetimeFigureOut">
              <a:rPr lang="en-US" smtClean="0"/>
              <a:t>5/1/2023</a:t>
            </a:fld>
            <a:endParaRPr lang="en-US"/>
          </a:p>
        </p:txBody>
      </p:sp>
      <p:sp>
        <p:nvSpPr>
          <p:cNvPr id="4" name="Footer Placeholder 3">
            <a:extLst>
              <a:ext uri="{FF2B5EF4-FFF2-40B4-BE49-F238E27FC236}">
                <a16:creationId xmlns:a16="http://schemas.microsoft.com/office/drawing/2014/main" id="{FE015102-6DC4-4EC3-AC88-FDD45A8AAFD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3412D8-5032-4297-9857-D85489ED1031}"/>
              </a:ext>
            </a:extLst>
          </p:cNvPr>
          <p:cNvSpPr>
            <a:spLocks noGrp="1"/>
          </p:cNvSpPr>
          <p:nvPr>
            <p:ph type="sldNum" sz="quarter" idx="12"/>
          </p:nvPr>
        </p:nvSpPr>
        <p:spPr/>
        <p:txBody>
          <a:bodyPr/>
          <a:lstStyle/>
          <a:p>
            <a:fld id="{A8FCE4A2-7F52-4F1C-A573-08D4EBAFD78E}" type="slidenum">
              <a:rPr lang="en-US" smtClean="0"/>
              <a:t>‹#›</a:t>
            </a:fld>
            <a:endParaRPr lang="en-US"/>
          </a:p>
        </p:txBody>
      </p:sp>
    </p:spTree>
    <p:extLst>
      <p:ext uri="{BB962C8B-B14F-4D97-AF65-F5344CB8AC3E}">
        <p14:creationId xmlns:p14="http://schemas.microsoft.com/office/powerpoint/2010/main" val="29833494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4A74A2-974C-4731-BD07-CB05DF619A33}"/>
              </a:ext>
            </a:extLst>
          </p:cNvPr>
          <p:cNvSpPr>
            <a:spLocks noGrp="1"/>
          </p:cNvSpPr>
          <p:nvPr>
            <p:ph type="dt" sz="half" idx="10"/>
          </p:nvPr>
        </p:nvSpPr>
        <p:spPr/>
        <p:txBody>
          <a:bodyPr/>
          <a:lstStyle/>
          <a:p>
            <a:fld id="{FF1ECA92-BDB2-4208-A805-FFEA62651A8B}" type="datetimeFigureOut">
              <a:rPr lang="en-US" smtClean="0"/>
              <a:t>5/1/2023</a:t>
            </a:fld>
            <a:endParaRPr lang="en-US"/>
          </a:p>
        </p:txBody>
      </p:sp>
      <p:sp>
        <p:nvSpPr>
          <p:cNvPr id="3" name="Footer Placeholder 2">
            <a:extLst>
              <a:ext uri="{FF2B5EF4-FFF2-40B4-BE49-F238E27FC236}">
                <a16:creationId xmlns:a16="http://schemas.microsoft.com/office/drawing/2014/main" id="{DD4904DE-D6E0-4FB3-8659-68E71C060A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5DE0F04-6130-4070-B998-7EA1A194C469}"/>
              </a:ext>
            </a:extLst>
          </p:cNvPr>
          <p:cNvSpPr>
            <a:spLocks noGrp="1"/>
          </p:cNvSpPr>
          <p:nvPr>
            <p:ph type="sldNum" sz="quarter" idx="12"/>
          </p:nvPr>
        </p:nvSpPr>
        <p:spPr/>
        <p:txBody>
          <a:bodyPr/>
          <a:lstStyle/>
          <a:p>
            <a:fld id="{A8FCE4A2-7F52-4F1C-A573-08D4EBAFD78E}" type="slidenum">
              <a:rPr lang="en-US" smtClean="0"/>
              <a:t>‹#›</a:t>
            </a:fld>
            <a:endParaRPr lang="en-US"/>
          </a:p>
        </p:txBody>
      </p:sp>
    </p:spTree>
    <p:extLst>
      <p:ext uri="{BB962C8B-B14F-4D97-AF65-F5344CB8AC3E}">
        <p14:creationId xmlns:p14="http://schemas.microsoft.com/office/powerpoint/2010/main" val="1230222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08921D6-EC41-4524-B1B1-C9EE7127FEA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D9BA855-EA81-4C4E-A729-F056CA3BB2F0}"/>
              </a:ext>
            </a:extLst>
          </p:cNvPr>
          <p:cNvSpPr>
            <a:spLocks noGrp="1"/>
          </p:cNvSpPr>
          <p:nvPr>
            <p:ph type="ctrTitle"/>
          </p:nvPr>
        </p:nvSpPr>
        <p:spPr>
          <a:xfrm>
            <a:off x="453081" y="1184828"/>
            <a:ext cx="6786705" cy="1385740"/>
          </a:xfrm>
        </p:spPr>
        <p:txBody>
          <a:bodyPr anchor="b">
            <a:normAutofit/>
          </a:bodyPr>
          <a:lstStyle>
            <a:lvl1pPr algn="l">
              <a:defRPr sz="4800">
                <a:solidFill>
                  <a:srgbClr val="003A5D"/>
                </a:solidFill>
              </a:defRPr>
            </a:lvl1pPr>
          </a:lstStyle>
          <a:p>
            <a:r>
              <a:rPr lang="en-US" dirty="0"/>
              <a:t>Click to edit Master title style</a:t>
            </a:r>
          </a:p>
        </p:txBody>
      </p:sp>
      <p:sp>
        <p:nvSpPr>
          <p:cNvPr id="3" name="Subtitle 2">
            <a:extLst>
              <a:ext uri="{FF2B5EF4-FFF2-40B4-BE49-F238E27FC236}">
                <a16:creationId xmlns:a16="http://schemas.microsoft.com/office/drawing/2014/main" id="{91A7B80F-317F-4269-A67D-682E1DBFACC2}"/>
              </a:ext>
            </a:extLst>
          </p:cNvPr>
          <p:cNvSpPr>
            <a:spLocks noGrp="1"/>
          </p:cNvSpPr>
          <p:nvPr>
            <p:ph type="subTitle" idx="1"/>
          </p:nvPr>
        </p:nvSpPr>
        <p:spPr>
          <a:xfrm>
            <a:off x="453081" y="2837765"/>
            <a:ext cx="6786705" cy="591235"/>
          </a:xfrm>
        </p:spPr>
        <p:txBody>
          <a:bodyPr/>
          <a:lstStyle>
            <a:lvl1pPr marL="0" indent="0" algn="l">
              <a:buNone/>
              <a:defRPr sz="2400">
                <a:solidFill>
                  <a:srgbClr val="00B0F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F355876E-AB5B-4CD6-9BE6-1D75E6A02AEF}"/>
              </a:ext>
            </a:extLst>
          </p:cNvPr>
          <p:cNvSpPr>
            <a:spLocks noGrp="1"/>
          </p:cNvSpPr>
          <p:nvPr>
            <p:ph type="dt" sz="half" idx="10"/>
          </p:nvPr>
        </p:nvSpPr>
        <p:spPr>
          <a:xfrm>
            <a:off x="381000" y="6302562"/>
            <a:ext cx="1143000" cy="365125"/>
          </a:xfrm>
        </p:spPr>
        <p:txBody>
          <a:bodyPr/>
          <a:lstStyle/>
          <a:p>
            <a:fld id="{FF1ECA92-BDB2-4208-A805-FFEA62651A8B}" type="datetimeFigureOut">
              <a:rPr lang="en-US" smtClean="0"/>
              <a:t>5/1/2023</a:t>
            </a:fld>
            <a:endParaRPr lang="en-US" dirty="0"/>
          </a:p>
        </p:txBody>
      </p:sp>
      <p:sp>
        <p:nvSpPr>
          <p:cNvPr id="5" name="Footer Placeholder 4">
            <a:extLst>
              <a:ext uri="{FF2B5EF4-FFF2-40B4-BE49-F238E27FC236}">
                <a16:creationId xmlns:a16="http://schemas.microsoft.com/office/drawing/2014/main" id="{7C0A58BD-0F8E-49D2-9E52-7CCB3AB3DF02}"/>
              </a:ext>
            </a:extLst>
          </p:cNvPr>
          <p:cNvSpPr>
            <a:spLocks noGrp="1"/>
          </p:cNvSpPr>
          <p:nvPr>
            <p:ph type="ftr" sz="quarter" idx="11"/>
          </p:nvPr>
        </p:nvSpPr>
        <p:spPr>
          <a:xfrm>
            <a:off x="3640094" y="6302562"/>
            <a:ext cx="7950544" cy="365125"/>
          </a:xfrm>
        </p:spPr>
        <p:txBody>
          <a:bodyPr/>
          <a:lstStyle>
            <a:lvl1pPr>
              <a:defRPr sz="11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A89D65B1-19AB-410B-9A99-5AEF5B144BEC}"/>
              </a:ext>
            </a:extLst>
          </p:cNvPr>
          <p:cNvSpPr>
            <a:spLocks noGrp="1"/>
          </p:cNvSpPr>
          <p:nvPr>
            <p:ph type="sldNum" sz="quarter" idx="12"/>
          </p:nvPr>
        </p:nvSpPr>
        <p:spPr>
          <a:xfrm>
            <a:off x="11590638" y="6302561"/>
            <a:ext cx="417040" cy="365125"/>
          </a:xfrm>
        </p:spPr>
        <p:txBody>
          <a:bodyPr/>
          <a:lstStyle>
            <a:lvl1pPr>
              <a:defRPr sz="1100">
                <a:solidFill>
                  <a:schemeClr val="bg1"/>
                </a:solidFill>
              </a:defRPr>
            </a:lvl1pPr>
          </a:lstStyle>
          <a:p>
            <a:fld id="{A8FCE4A2-7F52-4F1C-A573-08D4EBAFD78E}" type="slidenum">
              <a:rPr lang="en-US" smtClean="0"/>
              <a:pPr/>
              <a:t>‹#›</a:t>
            </a:fld>
            <a:endParaRPr lang="en-US" dirty="0"/>
          </a:p>
        </p:txBody>
      </p:sp>
      <p:pic>
        <p:nvPicPr>
          <p:cNvPr id="10" name="Picture 9" descr="A picture containing text, clock, gauge&#10;&#10;Description automatically generated">
            <a:extLst>
              <a:ext uri="{FF2B5EF4-FFF2-40B4-BE49-F238E27FC236}">
                <a16:creationId xmlns:a16="http://schemas.microsoft.com/office/drawing/2014/main" id="{8ED208A7-E569-4E6F-A6AD-3A2C54BCAB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8740" y="408336"/>
            <a:ext cx="2487260" cy="509296"/>
          </a:xfrm>
          <a:prstGeom prst="rect">
            <a:avLst/>
          </a:prstGeom>
        </p:spPr>
      </p:pic>
    </p:spTree>
    <p:extLst>
      <p:ext uri="{BB962C8B-B14F-4D97-AF65-F5344CB8AC3E}">
        <p14:creationId xmlns:p14="http://schemas.microsoft.com/office/powerpoint/2010/main" val="3223816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08921D6-EC41-4524-B1B1-C9EE7127FEA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flipH="1">
            <a:off x="0" y="5093"/>
            <a:ext cx="12192000" cy="6847814"/>
          </a:xfrm>
          <a:prstGeom prst="rect">
            <a:avLst/>
          </a:prstGeom>
        </p:spPr>
      </p:pic>
      <p:sp>
        <p:nvSpPr>
          <p:cNvPr id="2" name="Title 1">
            <a:extLst>
              <a:ext uri="{FF2B5EF4-FFF2-40B4-BE49-F238E27FC236}">
                <a16:creationId xmlns:a16="http://schemas.microsoft.com/office/drawing/2014/main" id="{DD9BA855-EA81-4C4E-A729-F056CA3BB2F0}"/>
              </a:ext>
            </a:extLst>
          </p:cNvPr>
          <p:cNvSpPr>
            <a:spLocks noGrp="1"/>
          </p:cNvSpPr>
          <p:nvPr>
            <p:ph type="ctrTitle"/>
          </p:nvPr>
        </p:nvSpPr>
        <p:spPr>
          <a:xfrm>
            <a:off x="453081" y="1184828"/>
            <a:ext cx="6786705" cy="1385740"/>
          </a:xfrm>
        </p:spPr>
        <p:txBody>
          <a:bodyPr anchor="b">
            <a:normAutofit/>
          </a:bodyPr>
          <a:lstStyle>
            <a:lvl1pPr algn="l">
              <a:defRPr sz="48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91A7B80F-317F-4269-A67D-682E1DBFACC2}"/>
              </a:ext>
            </a:extLst>
          </p:cNvPr>
          <p:cNvSpPr>
            <a:spLocks noGrp="1"/>
          </p:cNvSpPr>
          <p:nvPr>
            <p:ph type="subTitle" idx="1"/>
          </p:nvPr>
        </p:nvSpPr>
        <p:spPr>
          <a:xfrm>
            <a:off x="453081" y="2837765"/>
            <a:ext cx="6786705" cy="591235"/>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F355876E-AB5B-4CD6-9BE6-1D75E6A02AEF}"/>
              </a:ext>
            </a:extLst>
          </p:cNvPr>
          <p:cNvSpPr>
            <a:spLocks noGrp="1"/>
          </p:cNvSpPr>
          <p:nvPr>
            <p:ph type="dt" sz="half" idx="10"/>
          </p:nvPr>
        </p:nvSpPr>
        <p:spPr>
          <a:xfrm>
            <a:off x="381000" y="6302562"/>
            <a:ext cx="1143000" cy="365125"/>
          </a:xfrm>
        </p:spPr>
        <p:txBody>
          <a:bodyPr/>
          <a:lstStyle/>
          <a:p>
            <a:fld id="{FF1ECA92-BDB2-4208-A805-FFEA62651A8B}" type="datetimeFigureOut">
              <a:rPr lang="en-US" smtClean="0"/>
              <a:t>5/1/2023</a:t>
            </a:fld>
            <a:endParaRPr lang="en-US" dirty="0"/>
          </a:p>
        </p:txBody>
      </p:sp>
      <p:sp>
        <p:nvSpPr>
          <p:cNvPr id="5" name="Footer Placeholder 4">
            <a:extLst>
              <a:ext uri="{FF2B5EF4-FFF2-40B4-BE49-F238E27FC236}">
                <a16:creationId xmlns:a16="http://schemas.microsoft.com/office/drawing/2014/main" id="{7C0A58BD-0F8E-49D2-9E52-7CCB3AB3DF02}"/>
              </a:ext>
            </a:extLst>
          </p:cNvPr>
          <p:cNvSpPr>
            <a:spLocks noGrp="1"/>
          </p:cNvSpPr>
          <p:nvPr>
            <p:ph type="ftr" sz="quarter" idx="11"/>
          </p:nvPr>
        </p:nvSpPr>
        <p:spPr>
          <a:xfrm>
            <a:off x="3640094" y="6302562"/>
            <a:ext cx="7950544" cy="365125"/>
          </a:xfrm>
        </p:spPr>
        <p:txBody>
          <a:bodyPr/>
          <a:lstStyle>
            <a:lvl1pPr>
              <a:defRPr sz="11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A89D65B1-19AB-410B-9A99-5AEF5B144BEC}"/>
              </a:ext>
            </a:extLst>
          </p:cNvPr>
          <p:cNvSpPr>
            <a:spLocks noGrp="1"/>
          </p:cNvSpPr>
          <p:nvPr>
            <p:ph type="sldNum" sz="quarter" idx="12"/>
          </p:nvPr>
        </p:nvSpPr>
        <p:spPr>
          <a:xfrm>
            <a:off x="11590638" y="6302561"/>
            <a:ext cx="417040" cy="365125"/>
          </a:xfrm>
        </p:spPr>
        <p:txBody>
          <a:bodyPr/>
          <a:lstStyle>
            <a:lvl1pPr>
              <a:defRPr sz="1100">
                <a:solidFill>
                  <a:schemeClr val="bg1"/>
                </a:solidFill>
              </a:defRPr>
            </a:lvl1pPr>
          </a:lstStyle>
          <a:p>
            <a:fld id="{A8FCE4A2-7F52-4F1C-A573-08D4EBAFD78E}" type="slidenum">
              <a:rPr lang="en-US" smtClean="0"/>
              <a:pPr/>
              <a:t>‹#›</a:t>
            </a:fld>
            <a:endParaRPr lang="en-US" dirty="0"/>
          </a:p>
        </p:txBody>
      </p:sp>
      <p:pic>
        <p:nvPicPr>
          <p:cNvPr id="10" name="Picture 9">
            <a:extLst>
              <a:ext uri="{FF2B5EF4-FFF2-40B4-BE49-F238E27FC236}">
                <a16:creationId xmlns:a16="http://schemas.microsoft.com/office/drawing/2014/main" id="{8ED208A7-E569-4E6F-A6AD-3A2C54BCAB1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38740" y="464126"/>
            <a:ext cx="2487260" cy="397715"/>
          </a:xfrm>
          <a:prstGeom prst="rect">
            <a:avLst/>
          </a:prstGeom>
        </p:spPr>
      </p:pic>
    </p:spTree>
    <p:extLst>
      <p:ext uri="{BB962C8B-B14F-4D97-AF65-F5344CB8AC3E}">
        <p14:creationId xmlns:p14="http://schemas.microsoft.com/office/powerpoint/2010/main" val="3448851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08921D6-EC41-4524-B1B1-C9EE7127FEA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D9BA855-EA81-4C4E-A729-F056CA3BB2F0}"/>
              </a:ext>
            </a:extLst>
          </p:cNvPr>
          <p:cNvSpPr>
            <a:spLocks noGrp="1"/>
          </p:cNvSpPr>
          <p:nvPr>
            <p:ph type="ctrTitle"/>
          </p:nvPr>
        </p:nvSpPr>
        <p:spPr>
          <a:xfrm>
            <a:off x="453081" y="1184828"/>
            <a:ext cx="6786705" cy="1385740"/>
          </a:xfrm>
        </p:spPr>
        <p:txBody>
          <a:bodyPr anchor="b">
            <a:normAutofit/>
          </a:bodyPr>
          <a:lstStyle>
            <a:lvl1pPr algn="l">
              <a:defRPr sz="48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91A7B80F-317F-4269-A67D-682E1DBFACC2}"/>
              </a:ext>
            </a:extLst>
          </p:cNvPr>
          <p:cNvSpPr>
            <a:spLocks noGrp="1"/>
          </p:cNvSpPr>
          <p:nvPr>
            <p:ph type="subTitle" idx="1"/>
          </p:nvPr>
        </p:nvSpPr>
        <p:spPr>
          <a:xfrm>
            <a:off x="453081" y="2837765"/>
            <a:ext cx="6786705" cy="591235"/>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F355876E-AB5B-4CD6-9BE6-1D75E6A02AEF}"/>
              </a:ext>
            </a:extLst>
          </p:cNvPr>
          <p:cNvSpPr>
            <a:spLocks noGrp="1"/>
          </p:cNvSpPr>
          <p:nvPr>
            <p:ph type="dt" sz="half" idx="10"/>
          </p:nvPr>
        </p:nvSpPr>
        <p:spPr>
          <a:xfrm>
            <a:off x="381000" y="6302562"/>
            <a:ext cx="1143000" cy="365125"/>
          </a:xfrm>
        </p:spPr>
        <p:txBody>
          <a:bodyPr/>
          <a:lstStyle/>
          <a:p>
            <a:fld id="{FF1ECA92-BDB2-4208-A805-FFEA62651A8B}" type="datetimeFigureOut">
              <a:rPr lang="en-US" smtClean="0"/>
              <a:t>5/1/2023</a:t>
            </a:fld>
            <a:endParaRPr lang="en-US" dirty="0"/>
          </a:p>
        </p:txBody>
      </p:sp>
      <p:sp>
        <p:nvSpPr>
          <p:cNvPr id="5" name="Footer Placeholder 4">
            <a:extLst>
              <a:ext uri="{FF2B5EF4-FFF2-40B4-BE49-F238E27FC236}">
                <a16:creationId xmlns:a16="http://schemas.microsoft.com/office/drawing/2014/main" id="{7C0A58BD-0F8E-49D2-9E52-7CCB3AB3DF02}"/>
              </a:ext>
            </a:extLst>
          </p:cNvPr>
          <p:cNvSpPr>
            <a:spLocks noGrp="1"/>
          </p:cNvSpPr>
          <p:nvPr>
            <p:ph type="ftr" sz="quarter" idx="11"/>
          </p:nvPr>
        </p:nvSpPr>
        <p:spPr>
          <a:xfrm>
            <a:off x="3640094" y="6302562"/>
            <a:ext cx="7950544" cy="365125"/>
          </a:xfrm>
        </p:spPr>
        <p:txBody>
          <a:bodyPr/>
          <a:lstStyle>
            <a:lvl1pPr>
              <a:defRPr sz="11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A89D65B1-19AB-410B-9A99-5AEF5B144BEC}"/>
              </a:ext>
            </a:extLst>
          </p:cNvPr>
          <p:cNvSpPr>
            <a:spLocks noGrp="1"/>
          </p:cNvSpPr>
          <p:nvPr>
            <p:ph type="sldNum" sz="quarter" idx="12"/>
          </p:nvPr>
        </p:nvSpPr>
        <p:spPr>
          <a:xfrm>
            <a:off x="11590638" y="6302561"/>
            <a:ext cx="417040" cy="365125"/>
          </a:xfrm>
        </p:spPr>
        <p:txBody>
          <a:bodyPr/>
          <a:lstStyle>
            <a:lvl1pPr>
              <a:defRPr sz="1100">
                <a:solidFill>
                  <a:schemeClr val="bg1"/>
                </a:solidFill>
              </a:defRPr>
            </a:lvl1pPr>
          </a:lstStyle>
          <a:p>
            <a:fld id="{A8FCE4A2-7F52-4F1C-A573-08D4EBAFD78E}" type="slidenum">
              <a:rPr lang="en-US" smtClean="0"/>
              <a:pPr/>
              <a:t>‹#›</a:t>
            </a:fld>
            <a:endParaRPr lang="en-US" dirty="0"/>
          </a:p>
        </p:txBody>
      </p:sp>
      <p:pic>
        <p:nvPicPr>
          <p:cNvPr id="8" name="Picture 7">
            <a:extLst>
              <a:ext uri="{FF2B5EF4-FFF2-40B4-BE49-F238E27FC236}">
                <a16:creationId xmlns:a16="http://schemas.microsoft.com/office/drawing/2014/main" id="{35F30A86-7096-22E1-9217-F1D44DDFAE2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38740" y="464126"/>
            <a:ext cx="2487260" cy="397715"/>
          </a:xfrm>
          <a:prstGeom prst="rect">
            <a:avLst/>
          </a:prstGeom>
        </p:spPr>
      </p:pic>
    </p:spTree>
    <p:extLst>
      <p:ext uri="{BB962C8B-B14F-4D97-AF65-F5344CB8AC3E}">
        <p14:creationId xmlns:p14="http://schemas.microsoft.com/office/powerpoint/2010/main" val="3991623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08921D6-EC41-4524-B1B1-C9EE7127FEA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D9BA855-EA81-4C4E-A729-F056CA3BB2F0}"/>
              </a:ext>
            </a:extLst>
          </p:cNvPr>
          <p:cNvSpPr>
            <a:spLocks noGrp="1"/>
          </p:cNvSpPr>
          <p:nvPr>
            <p:ph type="ctrTitle"/>
          </p:nvPr>
        </p:nvSpPr>
        <p:spPr>
          <a:xfrm>
            <a:off x="453081" y="1184828"/>
            <a:ext cx="9769221" cy="859632"/>
          </a:xfrm>
        </p:spPr>
        <p:txBody>
          <a:bodyPr anchor="b">
            <a:normAutofit/>
          </a:bodyPr>
          <a:lstStyle>
            <a:lvl1pPr algn="l">
              <a:defRPr sz="4800">
                <a:solidFill>
                  <a:srgbClr val="003A5D"/>
                </a:solidFill>
              </a:defRPr>
            </a:lvl1pPr>
          </a:lstStyle>
          <a:p>
            <a:r>
              <a:rPr lang="en-US" dirty="0"/>
              <a:t>Click to edit Master title style</a:t>
            </a:r>
          </a:p>
        </p:txBody>
      </p:sp>
      <p:sp>
        <p:nvSpPr>
          <p:cNvPr id="3" name="Subtitle 2">
            <a:extLst>
              <a:ext uri="{FF2B5EF4-FFF2-40B4-BE49-F238E27FC236}">
                <a16:creationId xmlns:a16="http://schemas.microsoft.com/office/drawing/2014/main" id="{91A7B80F-317F-4269-A67D-682E1DBFACC2}"/>
              </a:ext>
            </a:extLst>
          </p:cNvPr>
          <p:cNvSpPr>
            <a:spLocks noGrp="1"/>
          </p:cNvSpPr>
          <p:nvPr>
            <p:ph type="subTitle" idx="1"/>
          </p:nvPr>
        </p:nvSpPr>
        <p:spPr>
          <a:xfrm>
            <a:off x="453081" y="4494036"/>
            <a:ext cx="6786705" cy="591235"/>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F355876E-AB5B-4CD6-9BE6-1D75E6A02AEF}"/>
              </a:ext>
            </a:extLst>
          </p:cNvPr>
          <p:cNvSpPr>
            <a:spLocks noGrp="1"/>
          </p:cNvSpPr>
          <p:nvPr>
            <p:ph type="dt" sz="half" idx="10"/>
          </p:nvPr>
        </p:nvSpPr>
        <p:spPr>
          <a:xfrm>
            <a:off x="381000" y="6302562"/>
            <a:ext cx="1143000" cy="365125"/>
          </a:xfrm>
        </p:spPr>
        <p:txBody>
          <a:bodyPr/>
          <a:lstStyle/>
          <a:p>
            <a:fld id="{FF1ECA92-BDB2-4208-A805-FFEA62651A8B}" type="datetimeFigureOut">
              <a:rPr lang="en-US" smtClean="0"/>
              <a:t>5/1/2023</a:t>
            </a:fld>
            <a:endParaRPr lang="en-US" dirty="0"/>
          </a:p>
        </p:txBody>
      </p:sp>
      <p:sp>
        <p:nvSpPr>
          <p:cNvPr id="5" name="Footer Placeholder 4">
            <a:extLst>
              <a:ext uri="{FF2B5EF4-FFF2-40B4-BE49-F238E27FC236}">
                <a16:creationId xmlns:a16="http://schemas.microsoft.com/office/drawing/2014/main" id="{7C0A58BD-0F8E-49D2-9E52-7CCB3AB3DF02}"/>
              </a:ext>
            </a:extLst>
          </p:cNvPr>
          <p:cNvSpPr>
            <a:spLocks noGrp="1"/>
          </p:cNvSpPr>
          <p:nvPr>
            <p:ph type="ftr" sz="quarter" idx="11"/>
          </p:nvPr>
        </p:nvSpPr>
        <p:spPr>
          <a:xfrm>
            <a:off x="3640094" y="6302562"/>
            <a:ext cx="7950544" cy="365125"/>
          </a:xfrm>
        </p:spPr>
        <p:txBody>
          <a:bodyPr/>
          <a:lstStyle>
            <a:lvl1pPr>
              <a:defRPr sz="11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A89D65B1-19AB-410B-9A99-5AEF5B144BEC}"/>
              </a:ext>
            </a:extLst>
          </p:cNvPr>
          <p:cNvSpPr>
            <a:spLocks noGrp="1"/>
          </p:cNvSpPr>
          <p:nvPr>
            <p:ph type="sldNum" sz="quarter" idx="12"/>
          </p:nvPr>
        </p:nvSpPr>
        <p:spPr>
          <a:xfrm>
            <a:off x="11590638" y="6302561"/>
            <a:ext cx="417040" cy="365125"/>
          </a:xfrm>
        </p:spPr>
        <p:txBody>
          <a:bodyPr/>
          <a:lstStyle>
            <a:lvl1pPr>
              <a:defRPr sz="1100">
                <a:solidFill>
                  <a:schemeClr val="bg1"/>
                </a:solidFill>
              </a:defRPr>
            </a:lvl1pPr>
          </a:lstStyle>
          <a:p>
            <a:fld id="{A8FCE4A2-7F52-4F1C-A573-08D4EBAFD78E}" type="slidenum">
              <a:rPr lang="en-US" smtClean="0"/>
              <a:pPr/>
              <a:t>‹#›</a:t>
            </a:fld>
            <a:endParaRPr lang="en-US" dirty="0"/>
          </a:p>
        </p:txBody>
      </p:sp>
      <p:pic>
        <p:nvPicPr>
          <p:cNvPr id="10" name="Picture 9" descr="A picture containing text, clock, gauge&#10;&#10;Description automatically generated">
            <a:extLst>
              <a:ext uri="{FF2B5EF4-FFF2-40B4-BE49-F238E27FC236}">
                <a16:creationId xmlns:a16="http://schemas.microsoft.com/office/drawing/2014/main" id="{8ED208A7-E569-4E6F-A6AD-3A2C54BCAB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8740" y="408336"/>
            <a:ext cx="2487260" cy="509296"/>
          </a:xfrm>
          <a:prstGeom prst="rect">
            <a:avLst/>
          </a:prstGeom>
        </p:spPr>
      </p:pic>
    </p:spTree>
    <p:extLst>
      <p:ext uri="{BB962C8B-B14F-4D97-AF65-F5344CB8AC3E}">
        <p14:creationId xmlns:p14="http://schemas.microsoft.com/office/powerpoint/2010/main" val="3424444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C708D-2991-41E2-8F95-AFC9ECEAF0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5C4F54-6AEA-41FD-8BBE-881B38FCD155}"/>
              </a:ext>
            </a:extLst>
          </p:cNvPr>
          <p:cNvSpPr>
            <a:spLocks noGrp="1"/>
          </p:cNvSpPr>
          <p:nvPr>
            <p:ph idx="1"/>
          </p:nvPr>
        </p:nvSpPr>
        <p:spPr>
          <a:xfrm>
            <a:off x="535459" y="1029730"/>
            <a:ext cx="11055179" cy="5135399"/>
          </a:xfrm>
        </p:spPr>
        <p:txBody>
          <a:bodyPr/>
          <a:lstStyle>
            <a:lvl1pPr>
              <a:lnSpc>
                <a:spcPct val="100000"/>
              </a:lnSpc>
              <a:spcBef>
                <a:spcPts val="1200"/>
              </a:spcBef>
              <a:buClr>
                <a:srgbClr val="FFA400"/>
              </a:buClr>
              <a:defRPr/>
            </a:lvl1pPr>
            <a:lvl2pPr>
              <a:lnSpc>
                <a:spcPct val="100000"/>
              </a:lnSpc>
              <a:spcBef>
                <a:spcPts val="600"/>
              </a:spcBef>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22969A7-16D1-45FE-9E33-46D43752CDC2}"/>
              </a:ext>
            </a:extLst>
          </p:cNvPr>
          <p:cNvSpPr>
            <a:spLocks noGrp="1"/>
          </p:cNvSpPr>
          <p:nvPr>
            <p:ph type="dt" sz="half" idx="10"/>
          </p:nvPr>
        </p:nvSpPr>
        <p:spPr/>
        <p:txBody>
          <a:bodyPr/>
          <a:lstStyle/>
          <a:p>
            <a:fld id="{FF1ECA92-BDB2-4208-A805-FFEA62651A8B}" type="datetimeFigureOut">
              <a:rPr lang="en-US" smtClean="0"/>
              <a:t>5/1/2023</a:t>
            </a:fld>
            <a:endParaRPr lang="en-US"/>
          </a:p>
        </p:txBody>
      </p:sp>
      <p:sp>
        <p:nvSpPr>
          <p:cNvPr id="5" name="Footer Placeholder 4">
            <a:extLst>
              <a:ext uri="{FF2B5EF4-FFF2-40B4-BE49-F238E27FC236}">
                <a16:creationId xmlns:a16="http://schemas.microsoft.com/office/drawing/2014/main" id="{0B17D424-2E57-4714-B034-67640AC86F7E}"/>
              </a:ext>
            </a:extLst>
          </p:cNvPr>
          <p:cNvSpPr>
            <a:spLocks noGrp="1"/>
          </p:cNvSpPr>
          <p:nvPr>
            <p:ph type="ftr" sz="quarter" idx="11"/>
          </p:nvPr>
        </p:nvSpPr>
        <p:spPr>
          <a:xfrm>
            <a:off x="3771899" y="6302562"/>
            <a:ext cx="7818737" cy="365125"/>
          </a:xfrm>
        </p:spPr>
        <p:txBody>
          <a:bodyPr/>
          <a:lstStyle/>
          <a:p>
            <a:endParaRPr lang="en-US"/>
          </a:p>
        </p:txBody>
      </p:sp>
      <p:sp>
        <p:nvSpPr>
          <p:cNvPr id="6" name="Slide Number Placeholder 5">
            <a:extLst>
              <a:ext uri="{FF2B5EF4-FFF2-40B4-BE49-F238E27FC236}">
                <a16:creationId xmlns:a16="http://schemas.microsoft.com/office/drawing/2014/main" id="{8E983E46-1B6E-45CA-B7DD-8546F063BCF6}"/>
              </a:ext>
            </a:extLst>
          </p:cNvPr>
          <p:cNvSpPr>
            <a:spLocks noGrp="1"/>
          </p:cNvSpPr>
          <p:nvPr>
            <p:ph type="sldNum" sz="quarter" idx="12"/>
          </p:nvPr>
        </p:nvSpPr>
        <p:spPr>
          <a:xfrm>
            <a:off x="11590637" y="6302561"/>
            <a:ext cx="423219" cy="365125"/>
          </a:xfrm>
        </p:spPr>
        <p:txBody>
          <a:bodyPr/>
          <a:lstStyle>
            <a:lvl1pPr>
              <a:defRPr sz="1050"/>
            </a:lvl1pPr>
          </a:lstStyle>
          <a:p>
            <a:fld id="{A8FCE4A2-7F52-4F1C-A573-08D4EBAFD78E}" type="slidenum">
              <a:rPr lang="en-US" smtClean="0"/>
              <a:pPr/>
              <a:t>‹#›</a:t>
            </a:fld>
            <a:endParaRPr lang="en-US" dirty="0"/>
          </a:p>
        </p:txBody>
      </p:sp>
    </p:spTree>
    <p:extLst>
      <p:ext uri="{BB962C8B-B14F-4D97-AF65-F5344CB8AC3E}">
        <p14:creationId xmlns:p14="http://schemas.microsoft.com/office/powerpoint/2010/main" val="3876440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Picture 7" descr="A picture containing water, rope&#10;&#10;Description automatically generated">
            <a:extLst>
              <a:ext uri="{FF2B5EF4-FFF2-40B4-BE49-F238E27FC236}">
                <a16:creationId xmlns:a16="http://schemas.microsoft.com/office/drawing/2014/main" id="{371116A1-836F-4163-9831-7C7291CCC6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DDC708D-2991-41E2-8F95-AFC9ECEAF0CD}"/>
              </a:ext>
            </a:extLst>
          </p:cNvPr>
          <p:cNvSpPr>
            <a:spLocks noGrp="1"/>
          </p:cNvSpPr>
          <p:nvPr>
            <p:ph type="title"/>
          </p:nvPr>
        </p:nvSpPr>
        <p:spPr>
          <a:xfrm>
            <a:off x="3921551" y="365126"/>
            <a:ext cx="7669087" cy="60282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E5C4F54-6AEA-41FD-8BBE-881B38FCD155}"/>
              </a:ext>
            </a:extLst>
          </p:cNvPr>
          <p:cNvSpPr>
            <a:spLocks noGrp="1"/>
          </p:cNvSpPr>
          <p:nvPr>
            <p:ph idx="1"/>
          </p:nvPr>
        </p:nvSpPr>
        <p:spPr>
          <a:xfrm>
            <a:off x="3921551" y="1029731"/>
            <a:ext cx="7669087" cy="4860324"/>
          </a:xfrm>
        </p:spPr>
        <p:txBody>
          <a:bodyPr/>
          <a:lstStyle>
            <a:lvl1pPr>
              <a:lnSpc>
                <a:spcPct val="100000"/>
              </a:lnSpc>
              <a:spcBef>
                <a:spcPts val="1200"/>
              </a:spcBef>
              <a:buClr>
                <a:srgbClr val="FFA400"/>
              </a:buClr>
              <a:defRPr/>
            </a:lvl1pPr>
            <a:lvl2pPr>
              <a:lnSpc>
                <a:spcPct val="100000"/>
              </a:lnSpc>
              <a:spcBef>
                <a:spcPts val="600"/>
              </a:spcBef>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22969A7-16D1-45FE-9E33-46D43752CDC2}"/>
              </a:ext>
            </a:extLst>
          </p:cNvPr>
          <p:cNvSpPr>
            <a:spLocks noGrp="1"/>
          </p:cNvSpPr>
          <p:nvPr>
            <p:ph type="dt" sz="half" idx="10"/>
          </p:nvPr>
        </p:nvSpPr>
        <p:spPr/>
        <p:txBody>
          <a:bodyPr/>
          <a:lstStyle/>
          <a:p>
            <a:fld id="{FF1ECA92-BDB2-4208-A805-FFEA62651A8B}" type="datetimeFigureOut">
              <a:rPr lang="en-US" smtClean="0"/>
              <a:t>5/1/2023</a:t>
            </a:fld>
            <a:endParaRPr lang="en-US"/>
          </a:p>
        </p:txBody>
      </p:sp>
      <p:sp>
        <p:nvSpPr>
          <p:cNvPr id="5" name="Footer Placeholder 4">
            <a:extLst>
              <a:ext uri="{FF2B5EF4-FFF2-40B4-BE49-F238E27FC236}">
                <a16:creationId xmlns:a16="http://schemas.microsoft.com/office/drawing/2014/main" id="{0B17D424-2E57-4714-B034-67640AC86F7E}"/>
              </a:ext>
            </a:extLst>
          </p:cNvPr>
          <p:cNvSpPr>
            <a:spLocks noGrp="1"/>
          </p:cNvSpPr>
          <p:nvPr>
            <p:ph type="ftr" sz="quarter" idx="11"/>
          </p:nvPr>
        </p:nvSpPr>
        <p:spPr>
          <a:xfrm>
            <a:off x="3771899" y="6302562"/>
            <a:ext cx="7818737" cy="365125"/>
          </a:xfrm>
        </p:spPr>
        <p:txBody>
          <a:bodyPr/>
          <a:lstStyle>
            <a:lvl1pPr>
              <a:defRPr>
                <a:solidFill>
                  <a:srgbClr val="00B0F0"/>
                </a:solidFill>
              </a:defRPr>
            </a:lvl1pPr>
          </a:lstStyle>
          <a:p>
            <a:endParaRPr lang="en-US" dirty="0"/>
          </a:p>
        </p:txBody>
      </p:sp>
      <p:sp>
        <p:nvSpPr>
          <p:cNvPr id="6" name="Slide Number Placeholder 5">
            <a:extLst>
              <a:ext uri="{FF2B5EF4-FFF2-40B4-BE49-F238E27FC236}">
                <a16:creationId xmlns:a16="http://schemas.microsoft.com/office/drawing/2014/main" id="{8E983E46-1B6E-45CA-B7DD-8546F063BCF6}"/>
              </a:ext>
            </a:extLst>
          </p:cNvPr>
          <p:cNvSpPr>
            <a:spLocks noGrp="1"/>
          </p:cNvSpPr>
          <p:nvPr>
            <p:ph type="sldNum" sz="quarter" idx="12"/>
          </p:nvPr>
        </p:nvSpPr>
        <p:spPr>
          <a:xfrm>
            <a:off x="11590637" y="6302561"/>
            <a:ext cx="423219" cy="365125"/>
          </a:xfrm>
        </p:spPr>
        <p:txBody>
          <a:bodyPr/>
          <a:lstStyle>
            <a:lvl1pPr>
              <a:defRPr sz="1050">
                <a:solidFill>
                  <a:schemeClr val="tx1">
                    <a:lumMod val="50000"/>
                    <a:lumOff val="50000"/>
                  </a:schemeClr>
                </a:solidFill>
              </a:defRPr>
            </a:lvl1pPr>
          </a:lstStyle>
          <a:p>
            <a:fld id="{A8FCE4A2-7F52-4F1C-A573-08D4EBAFD78E}" type="slidenum">
              <a:rPr lang="en-US" smtClean="0"/>
              <a:pPr/>
              <a:t>‹#›</a:t>
            </a:fld>
            <a:endParaRPr lang="en-US" dirty="0"/>
          </a:p>
        </p:txBody>
      </p:sp>
      <p:pic>
        <p:nvPicPr>
          <p:cNvPr id="9" name="Picture 8" descr="A picture containing text, clipart&#10;&#10;Description automatically generated">
            <a:extLst>
              <a:ext uri="{FF2B5EF4-FFF2-40B4-BE49-F238E27FC236}">
                <a16:creationId xmlns:a16="http://schemas.microsoft.com/office/drawing/2014/main" id="{B9450F6E-3455-4E79-B4AA-62CAA8DCA7B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144" y="6402595"/>
            <a:ext cx="1705247" cy="272670"/>
          </a:xfrm>
          <a:prstGeom prst="rect">
            <a:avLst/>
          </a:prstGeom>
        </p:spPr>
      </p:pic>
    </p:spTree>
    <p:extLst>
      <p:ext uri="{BB962C8B-B14F-4D97-AF65-F5344CB8AC3E}">
        <p14:creationId xmlns:p14="http://schemas.microsoft.com/office/powerpoint/2010/main" val="682372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8FCB58A-EDF1-44A0-99B3-34020EDB16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8" name="Rectangle 7">
            <a:extLst>
              <a:ext uri="{FF2B5EF4-FFF2-40B4-BE49-F238E27FC236}">
                <a16:creationId xmlns:a16="http://schemas.microsoft.com/office/drawing/2014/main" id="{86046AD7-9538-45C1-ADCD-036C2635BE27}"/>
              </a:ext>
            </a:extLst>
          </p:cNvPr>
          <p:cNvSpPr/>
          <p:nvPr userDrawn="1"/>
        </p:nvSpPr>
        <p:spPr>
          <a:xfrm>
            <a:off x="0" y="0"/>
            <a:ext cx="12191999" cy="6858000"/>
          </a:xfrm>
          <a:prstGeom prst="rect">
            <a:avLst/>
          </a:prstGeom>
          <a:blipFill dpi="0" rotWithShape="1">
            <a:blip r:embed="rId3">
              <a:alphaModFix amt="2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02E1CE-278F-474A-B93C-5D549F06D08A}"/>
              </a:ext>
            </a:extLst>
          </p:cNvPr>
          <p:cNvSpPr>
            <a:spLocks noGrp="1"/>
          </p:cNvSpPr>
          <p:nvPr>
            <p:ph type="title"/>
          </p:nvPr>
        </p:nvSpPr>
        <p:spPr>
          <a:xfrm>
            <a:off x="831850" y="1219518"/>
            <a:ext cx="10515600" cy="3236025"/>
          </a:xfrm>
        </p:spPr>
        <p:txBody>
          <a:bodyPr anchor="ctr">
            <a:normAutofit/>
          </a:bodyPr>
          <a:lstStyle>
            <a:lvl1pPr algn="ctr">
              <a:defRPr sz="5400">
                <a:solidFill>
                  <a:srgbClr val="FFA400"/>
                </a:solidFill>
              </a:defRPr>
            </a:lvl1pPr>
          </a:lstStyle>
          <a:p>
            <a:r>
              <a:rPr lang="en-US" dirty="0"/>
              <a:t>Click to edit Master title style</a:t>
            </a:r>
          </a:p>
        </p:txBody>
      </p:sp>
      <p:sp>
        <p:nvSpPr>
          <p:cNvPr id="4" name="Date Placeholder 3">
            <a:extLst>
              <a:ext uri="{FF2B5EF4-FFF2-40B4-BE49-F238E27FC236}">
                <a16:creationId xmlns:a16="http://schemas.microsoft.com/office/drawing/2014/main" id="{AF3D89D1-D65A-4B7E-BF89-4DBFE9D0277F}"/>
              </a:ext>
            </a:extLst>
          </p:cNvPr>
          <p:cNvSpPr>
            <a:spLocks noGrp="1"/>
          </p:cNvSpPr>
          <p:nvPr>
            <p:ph type="dt" sz="half" idx="10"/>
          </p:nvPr>
        </p:nvSpPr>
        <p:spPr/>
        <p:txBody>
          <a:bodyPr/>
          <a:lstStyle/>
          <a:p>
            <a:fld id="{FF1ECA92-BDB2-4208-A805-FFEA62651A8B}" type="datetimeFigureOut">
              <a:rPr lang="en-US" smtClean="0"/>
              <a:t>5/1/2023</a:t>
            </a:fld>
            <a:endParaRPr lang="en-US"/>
          </a:p>
        </p:txBody>
      </p:sp>
      <p:sp>
        <p:nvSpPr>
          <p:cNvPr id="5" name="Footer Placeholder 4">
            <a:extLst>
              <a:ext uri="{FF2B5EF4-FFF2-40B4-BE49-F238E27FC236}">
                <a16:creationId xmlns:a16="http://schemas.microsoft.com/office/drawing/2014/main" id="{D6728B97-E82F-49FA-AD3F-B58601BE299E}"/>
              </a:ext>
            </a:extLst>
          </p:cNvPr>
          <p:cNvSpPr>
            <a:spLocks noGrp="1"/>
          </p:cNvSpPr>
          <p:nvPr>
            <p:ph type="ftr" sz="quarter" idx="11"/>
          </p:nvPr>
        </p:nvSpPr>
        <p:spPr>
          <a:xfrm>
            <a:off x="3771899" y="6302562"/>
            <a:ext cx="7818738" cy="365125"/>
          </a:xfrm>
        </p:spPr>
        <p:txBody>
          <a:bodyPr/>
          <a:lstStyle/>
          <a:p>
            <a:endParaRPr lang="en-US" dirty="0"/>
          </a:p>
        </p:txBody>
      </p:sp>
      <p:sp>
        <p:nvSpPr>
          <p:cNvPr id="6" name="Slide Number Placeholder 5">
            <a:extLst>
              <a:ext uri="{FF2B5EF4-FFF2-40B4-BE49-F238E27FC236}">
                <a16:creationId xmlns:a16="http://schemas.microsoft.com/office/drawing/2014/main" id="{2B6C422E-B445-42D9-B6D5-07C6C8151246}"/>
              </a:ext>
            </a:extLst>
          </p:cNvPr>
          <p:cNvSpPr>
            <a:spLocks noGrp="1"/>
          </p:cNvSpPr>
          <p:nvPr>
            <p:ph type="sldNum" sz="quarter" idx="12"/>
          </p:nvPr>
        </p:nvSpPr>
        <p:spPr>
          <a:xfrm>
            <a:off x="11590637" y="6302561"/>
            <a:ext cx="423219" cy="365125"/>
          </a:xfrm>
        </p:spPr>
        <p:txBody>
          <a:bodyPr/>
          <a:lstStyle>
            <a:lvl1pPr>
              <a:defRPr sz="1050">
                <a:solidFill>
                  <a:schemeClr val="bg1"/>
                </a:solidFill>
              </a:defRPr>
            </a:lvl1pPr>
          </a:lstStyle>
          <a:p>
            <a:fld id="{A8FCE4A2-7F52-4F1C-A573-08D4EBAFD78E}" type="slidenum">
              <a:rPr lang="en-US" smtClean="0"/>
              <a:pPr/>
              <a:t>‹#›</a:t>
            </a:fld>
            <a:endParaRPr lang="en-US" dirty="0"/>
          </a:p>
        </p:txBody>
      </p:sp>
      <p:pic>
        <p:nvPicPr>
          <p:cNvPr id="10" name="Picture 9" descr="A picture containing text, clipart&#10;&#10;Description automatically generated">
            <a:extLst>
              <a:ext uri="{FF2B5EF4-FFF2-40B4-BE49-F238E27FC236}">
                <a16:creationId xmlns:a16="http://schemas.microsoft.com/office/drawing/2014/main" id="{DB0B6A11-E2AE-4F32-949D-42CC077D71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144" y="6402595"/>
            <a:ext cx="1705247" cy="272670"/>
          </a:xfrm>
          <a:prstGeom prst="rect">
            <a:avLst/>
          </a:prstGeom>
        </p:spPr>
      </p:pic>
    </p:spTree>
    <p:extLst>
      <p:ext uri="{BB962C8B-B14F-4D97-AF65-F5344CB8AC3E}">
        <p14:creationId xmlns:p14="http://schemas.microsoft.com/office/powerpoint/2010/main" val="234148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7" name="Picture 6" descr="A picture containing sky, outdoor, boat, harbor&#10;&#10;Description automatically generated">
            <a:extLst>
              <a:ext uri="{FF2B5EF4-FFF2-40B4-BE49-F238E27FC236}">
                <a16:creationId xmlns:a16="http://schemas.microsoft.com/office/drawing/2014/main" id="{1F0068E9-F2B9-47D2-A7D1-1C528A9B1B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602E1CE-278F-474A-B93C-5D549F06D08A}"/>
              </a:ext>
            </a:extLst>
          </p:cNvPr>
          <p:cNvSpPr>
            <a:spLocks noGrp="1"/>
          </p:cNvSpPr>
          <p:nvPr>
            <p:ph type="title"/>
          </p:nvPr>
        </p:nvSpPr>
        <p:spPr>
          <a:xfrm>
            <a:off x="831850" y="437093"/>
            <a:ext cx="10515600" cy="3236025"/>
          </a:xfrm>
        </p:spPr>
        <p:txBody>
          <a:bodyPr anchor="ctr">
            <a:normAutofit/>
          </a:bodyPr>
          <a:lstStyle>
            <a:lvl1pPr algn="ctr">
              <a:defRPr sz="5400">
                <a:solidFill>
                  <a:schemeClr val="bg1"/>
                </a:solidFill>
              </a:defRPr>
            </a:lvl1pPr>
          </a:lstStyle>
          <a:p>
            <a:r>
              <a:rPr lang="en-US" dirty="0"/>
              <a:t>Click to edit Master title style</a:t>
            </a:r>
          </a:p>
        </p:txBody>
      </p:sp>
      <p:sp>
        <p:nvSpPr>
          <p:cNvPr id="4" name="Date Placeholder 3">
            <a:extLst>
              <a:ext uri="{FF2B5EF4-FFF2-40B4-BE49-F238E27FC236}">
                <a16:creationId xmlns:a16="http://schemas.microsoft.com/office/drawing/2014/main" id="{AF3D89D1-D65A-4B7E-BF89-4DBFE9D0277F}"/>
              </a:ext>
            </a:extLst>
          </p:cNvPr>
          <p:cNvSpPr>
            <a:spLocks noGrp="1"/>
          </p:cNvSpPr>
          <p:nvPr>
            <p:ph type="dt" sz="half" idx="10"/>
          </p:nvPr>
        </p:nvSpPr>
        <p:spPr/>
        <p:txBody>
          <a:bodyPr/>
          <a:lstStyle/>
          <a:p>
            <a:fld id="{FF1ECA92-BDB2-4208-A805-FFEA62651A8B}" type="datetimeFigureOut">
              <a:rPr lang="en-US" smtClean="0"/>
              <a:t>5/1/2023</a:t>
            </a:fld>
            <a:endParaRPr lang="en-US"/>
          </a:p>
        </p:txBody>
      </p:sp>
      <p:sp>
        <p:nvSpPr>
          <p:cNvPr id="5" name="Footer Placeholder 4">
            <a:extLst>
              <a:ext uri="{FF2B5EF4-FFF2-40B4-BE49-F238E27FC236}">
                <a16:creationId xmlns:a16="http://schemas.microsoft.com/office/drawing/2014/main" id="{D6728B97-E82F-49FA-AD3F-B58601BE299E}"/>
              </a:ext>
            </a:extLst>
          </p:cNvPr>
          <p:cNvSpPr>
            <a:spLocks noGrp="1"/>
          </p:cNvSpPr>
          <p:nvPr>
            <p:ph type="ftr" sz="quarter" idx="11"/>
          </p:nvPr>
        </p:nvSpPr>
        <p:spPr>
          <a:xfrm>
            <a:off x="3771899" y="6302562"/>
            <a:ext cx="7818738" cy="365125"/>
          </a:xfrm>
        </p:spPr>
        <p:txBody>
          <a:bodyPr/>
          <a:lstStyle/>
          <a:p>
            <a:endParaRPr lang="en-US" dirty="0"/>
          </a:p>
        </p:txBody>
      </p:sp>
      <p:sp>
        <p:nvSpPr>
          <p:cNvPr id="6" name="Slide Number Placeholder 5">
            <a:extLst>
              <a:ext uri="{FF2B5EF4-FFF2-40B4-BE49-F238E27FC236}">
                <a16:creationId xmlns:a16="http://schemas.microsoft.com/office/drawing/2014/main" id="{2B6C422E-B445-42D9-B6D5-07C6C8151246}"/>
              </a:ext>
            </a:extLst>
          </p:cNvPr>
          <p:cNvSpPr>
            <a:spLocks noGrp="1"/>
          </p:cNvSpPr>
          <p:nvPr>
            <p:ph type="sldNum" sz="quarter" idx="12"/>
          </p:nvPr>
        </p:nvSpPr>
        <p:spPr>
          <a:xfrm>
            <a:off x="11590637" y="6302561"/>
            <a:ext cx="423219" cy="365125"/>
          </a:xfrm>
        </p:spPr>
        <p:txBody>
          <a:bodyPr/>
          <a:lstStyle>
            <a:lvl1pPr>
              <a:defRPr sz="1050">
                <a:solidFill>
                  <a:schemeClr val="bg1"/>
                </a:solidFill>
              </a:defRPr>
            </a:lvl1pPr>
          </a:lstStyle>
          <a:p>
            <a:fld id="{A8FCE4A2-7F52-4F1C-A573-08D4EBAFD78E}" type="slidenum">
              <a:rPr lang="en-US" smtClean="0"/>
              <a:pPr/>
              <a:t>‹#›</a:t>
            </a:fld>
            <a:endParaRPr lang="en-US" dirty="0"/>
          </a:p>
        </p:txBody>
      </p:sp>
      <p:pic>
        <p:nvPicPr>
          <p:cNvPr id="10" name="Picture 9" descr="A picture containing text, clipart&#10;&#10;Description automatically generated">
            <a:extLst>
              <a:ext uri="{FF2B5EF4-FFF2-40B4-BE49-F238E27FC236}">
                <a16:creationId xmlns:a16="http://schemas.microsoft.com/office/drawing/2014/main" id="{DB0B6A11-E2AE-4F32-949D-42CC077D71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144" y="6402595"/>
            <a:ext cx="1705247" cy="272670"/>
          </a:xfrm>
          <a:prstGeom prst="rect">
            <a:avLst/>
          </a:prstGeom>
        </p:spPr>
      </p:pic>
    </p:spTree>
    <p:extLst>
      <p:ext uri="{BB962C8B-B14F-4D97-AF65-F5344CB8AC3E}">
        <p14:creationId xmlns:p14="http://schemas.microsoft.com/office/powerpoint/2010/main" val="2349471658"/>
      </p:ext>
    </p:extLst>
  </p:cSld>
  <p:clrMapOvr>
    <a:masterClrMapping/>
  </p:clrMapOvr>
</p:sldLayout>
</file>

<file path=ppt/slideMasters/_rels/slideMaster1.xml.rels>&#65279;<?xml version="1.0" encoding="UTF-8" standalone="yes"?>
<Relationships xmlns="http://schemas.openxmlformats.org/package/2006/relationships">
  <Relationship Id="rId8" Type="http://schemas.openxmlformats.org/officeDocument/2006/relationships/slideLayout" Target="../slideLayouts/slideLayout8.xml" />
  <Relationship Id="rId13" Type="http://schemas.openxmlformats.org/officeDocument/2006/relationships/slideLayout" Target="../slideLayouts/slideLayout13.xml" />
  <Relationship Id="rId3" Type="http://schemas.openxmlformats.org/officeDocument/2006/relationships/slideLayout" Target="../slideLayouts/slideLayout3.xml" />
  <Relationship Id="rId7" Type="http://schemas.openxmlformats.org/officeDocument/2006/relationships/slideLayout" Target="../slideLayouts/slideLayout7.xml" />
  <Relationship Id="rId12" Type="http://schemas.openxmlformats.org/officeDocument/2006/relationships/slideLayout" Target="../slideLayouts/slideLayout12.xml" />
  <Relationship Id="rId2" Type="http://schemas.openxmlformats.org/officeDocument/2006/relationships/slideLayout" Target="../slideLayouts/slideLayout2.xml" />
  <Relationship Id="rId16" Type="http://schemas.openxmlformats.org/officeDocument/2006/relationships/image" Target="../media/image2.png" />
  <Relationship Id="rId1" Type="http://schemas.openxmlformats.org/officeDocument/2006/relationships/slideLayout" Target="../slideLayouts/slideLayout1.xml" />
  <Relationship Id="rId6" Type="http://schemas.openxmlformats.org/officeDocument/2006/relationships/slideLayout" Target="../slideLayouts/slideLayout6.xml" />
  <Relationship Id="rId11" Type="http://schemas.openxmlformats.org/officeDocument/2006/relationships/slideLayout" Target="../slideLayouts/slideLayout11.xml" />
  <Relationship Id="rId5" Type="http://schemas.openxmlformats.org/officeDocument/2006/relationships/slideLayout" Target="../slideLayouts/slideLayout5.xml" />
  <Relationship Id="rId15" Type="http://schemas.openxmlformats.org/officeDocument/2006/relationships/image" Target="../media/image1.jpg" />
  <Relationship Id="rId10" Type="http://schemas.openxmlformats.org/officeDocument/2006/relationships/slideLayout" Target="../slideLayouts/slideLayout10.xml" />
  <Relationship Id="rId4" Type="http://schemas.openxmlformats.org/officeDocument/2006/relationships/slideLayout" Target="../slideLayouts/slideLayout4.xml" />
  <Relationship Id="rId9" Type="http://schemas.openxmlformats.org/officeDocument/2006/relationships/slideLayout" Target="../slideLayouts/slideLayout9.xml" />
  <Relationship Id="rId14" Type="http://schemas.openxmlformats.org/officeDocument/2006/relationships/theme" Target="../theme/theme1.xml" />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DFDA6A5-517C-4F3B-B420-AC159759A434}"/>
              </a:ext>
            </a:extLst>
          </p:cNvPr>
          <p:cNvSpPr/>
          <p:nvPr userDrawn="1"/>
        </p:nvSpPr>
        <p:spPr>
          <a:xfrm>
            <a:off x="0" y="0"/>
            <a:ext cx="12192000" cy="6858000"/>
          </a:xfrm>
          <a:prstGeom prst="rect">
            <a:avLst/>
          </a:prstGeom>
          <a:blipFill dpi="0" rotWithShape="1">
            <a:blip r:embed="rId15">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C0D3D15F-9AB6-48E8-9231-C8BCADDD3100}"/>
              </a:ext>
            </a:extLst>
          </p:cNvPr>
          <p:cNvSpPr>
            <a:spLocks noGrp="1"/>
          </p:cNvSpPr>
          <p:nvPr>
            <p:ph type="title"/>
          </p:nvPr>
        </p:nvSpPr>
        <p:spPr>
          <a:xfrm>
            <a:off x="535459" y="365126"/>
            <a:ext cx="11055179" cy="60282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7DF7307-AB81-41B9-9879-C49263E36D3A}"/>
              </a:ext>
            </a:extLst>
          </p:cNvPr>
          <p:cNvSpPr>
            <a:spLocks noGrp="1"/>
          </p:cNvSpPr>
          <p:nvPr>
            <p:ph type="body" idx="1"/>
          </p:nvPr>
        </p:nvSpPr>
        <p:spPr>
          <a:xfrm>
            <a:off x="535459" y="1029731"/>
            <a:ext cx="11055179" cy="486032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CF26EB4-DD36-42B6-92FC-BAE976569E05}"/>
              </a:ext>
            </a:extLst>
          </p:cNvPr>
          <p:cNvSpPr>
            <a:spLocks noGrp="1"/>
          </p:cNvSpPr>
          <p:nvPr>
            <p:ph type="dt" sz="half" idx="2"/>
          </p:nvPr>
        </p:nvSpPr>
        <p:spPr>
          <a:xfrm>
            <a:off x="2438400" y="6302562"/>
            <a:ext cx="1143000" cy="365125"/>
          </a:xfrm>
          <a:prstGeom prst="rect">
            <a:avLst/>
          </a:prstGeom>
        </p:spPr>
        <p:txBody>
          <a:bodyPr vert="horz" lIns="91440" tIns="45720" rIns="91440" bIns="45720" rtlCol="0" anchor="ctr"/>
          <a:lstStyle>
            <a:lvl1pPr algn="l">
              <a:defRPr sz="1200">
                <a:solidFill>
                  <a:schemeClr val="bg1"/>
                </a:solidFill>
                <a:latin typeface="Arial" panose="020B0604020202020204" pitchFamily="34" charset="0"/>
                <a:cs typeface="Arial" panose="020B0604020202020204" pitchFamily="34" charset="0"/>
              </a:defRPr>
            </a:lvl1pPr>
          </a:lstStyle>
          <a:p>
            <a:fld id="{FF1ECA92-BDB2-4208-A805-FFEA62651A8B}" type="datetimeFigureOut">
              <a:rPr lang="en-US" smtClean="0"/>
              <a:pPr/>
              <a:t/>
            </a:fld>
            <a:endParaRPr lang="en-US"/>
          </a:p>
        </p:txBody>
      </p:sp>
      <p:sp>
        <p:nvSpPr>
          <p:cNvPr id="5" name="Footer Placeholder 4">
            <a:extLst>
              <a:ext uri="{FF2B5EF4-FFF2-40B4-BE49-F238E27FC236}">
                <a16:creationId xmlns:a16="http://schemas.microsoft.com/office/drawing/2014/main" id="{F7C2D1E9-AE7B-48BF-BA14-B8384ED5724B}"/>
              </a:ext>
            </a:extLst>
          </p:cNvPr>
          <p:cNvSpPr>
            <a:spLocks noGrp="1"/>
          </p:cNvSpPr>
          <p:nvPr>
            <p:ph type="ftr" sz="quarter" idx="3"/>
          </p:nvPr>
        </p:nvSpPr>
        <p:spPr>
          <a:xfrm>
            <a:off x="3771900" y="6302562"/>
            <a:ext cx="7517028" cy="365125"/>
          </a:xfrm>
          <a:prstGeom prst="rect">
            <a:avLst/>
          </a:prstGeom>
        </p:spPr>
        <p:txBody>
          <a:bodyPr vert="horz" lIns="91440" tIns="45720" rIns="91440" bIns="45720" rtlCol="0" anchor="ctr"/>
          <a:lstStyle>
            <a:lvl1pPr algn="r">
              <a:defRPr sz="1000">
                <a:solidFill>
                  <a:srgbClr val="FFA400"/>
                </a:solidFill>
                <a:latin typeface="Arial" panose="020B0604020202020204" pitchFamily="34" charset="0"/>
                <a:cs typeface="Arial" panose="020B0604020202020204" pitchFamily="34" charset="0"/>
              </a:defRPr>
            </a:lvl1pPr>
          </a:lstStyle>
          <a:p>
            <a:r>
              <a:rPr lang="en-US" dirty="0"/>
              <a:t>CONFIDENTIAL</a:t>
            </a:r>
          </a:p>
        </p:txBody>
      </p:sp>
      <p:sp>
        <p:nvSpPr>
          <p:cNvPr id="6" name="Slide Number Placeholder 5">
            <a:extLst>
              <a:ext uri="{FF2B5EF4-FFF2-40B4-BE49-F238E27FC236}">
                <a16:creationId xmlns:a16="http://schemas.microsoft.com/office/drawing/2014/main" id="{47EFFF7D-DD81-406B-9100-72A9BFB72A53}"/>
              </a:ext>
            </a:extLst>
          </p:cNvPr>
          <p:cNvSpPr>
            <a:spLocks noGrp="1"/>
          </p:cNvSpPr>
          <p:nvPr>
            <p:ph type="sldNum" sz="quarter" idx="4"/>
          </p:nvPr>
        </p:nvSpPr>
        <p:spPr>
          <a:xfrm>
            <a:off x="11467071" y="6302561"/>
            <a:ext cx="546786" cy="365125"/>
          </a:xfrm>
          <a:prstGeom prst="rect">
            <a:avLst/>
          </a:prstGeom>
        </p:spPr>
        <p:txBody>
          <a:bodyPr vert="horz" lIns="91440" tIns="45720" rIns="91440" bIns="45720" rtlCol="0" anchor="ctr"/>
          <a:lstStyle>
            <a:lvl1pPr algn="r">
              <a:defRPr sz="1200">
                <a:solidFill>
                  <a:schemeClr val="bg1">
                    <a:lumMod val="50000"/>
                  </a:schemeClr>
                </a:solidFill>
                <a:latin typeface="Arial" panose="020B0604020202020204" pitchFamily="34" charset="0"/>
                <a:cs typeface="Arial" panose="020B0604020202020204" pitchFamily="34" charset="0"/>
              </a:defRPr>
            </a:lvl1pPr>
          </a:lstStyle>
          <a:p>
            <a:fld id="{A8FCE4A2-7F52-4F1C-A573-08D4EBAFD78E}" type="slidenum">
              <a:rPr lang="en-US" smtClean="0"/>
              <a:pPr/>
              <a:t>‹#›</a:t>
            </a:fld>
            <a:endParaRPr lang="en-US" dirty="0"/>
          </a:p>
        </p:txBody>
      </p:sp>
      <p:pic>
        <p:nvPicPr>
          <p:cNvPr id="8" name="Picture 7" descr="A picture containing text, clock, gauge&#10;&#10;Description automatically generated">
            <a:extLst>
              <a:ext uri="{FF2B5EF4-FFF2-40B4-BE49-F238E27FC236}">
                <a16:creationId xmlns:a16="http://schemas.microsoft.com/office/drawing/2014/main" id="{85D0C2E0-FD6B-4A65-9EAE-6845074C2D81}"/>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61667" y="6355373"/>
            <a:ext cx="1740521" cy="356392"/>
          </a:xfrm>
          <a:prstGeom prst="rect">
            <a:avLst/>
          </a:prstGeom>
        </p:spPr>
      </p:pic>
    </p:spTree>
    <p:extLst>
      <p:ext uri="{BB962C8B-B14F-4D97-AF65-F5344CB8AC3E}">
        <p14:creationId xmlns:p14="http://schemas.microsoft.com/office/powerpoint/2010/main" val="2365945490"/>
      </p:ext>
    </p:extLst>
  </p:cSld>
  <p:clrMap bg1="lt1" tx1="dk1" bg2="lt2" tx2="dk2" accent1="accent1" accent2="accent2" accent3="accent3" accent4="accent4" accent5="accent5" accent6="accent6" hlink="hlink" folHlink="folHlink"/>
  <p:sldLayoutIdLst>
    <p:sldLayoutId id="2147483672" r:id="rId1"/>
    <p:sldLayoutId id="2147483678" r:id="rId2"/>
    <p:sldLayoutId id="2147483677" r:id="rId3"/>
    <p:sldLayoutId id="2147483676" r:id="rId4"/>
    <p:sldLayoutId id="2147483675" r:id="rId5"/>
    <p:sldLayoutId id="2147483650" r:id="rId6"/>
    <p:sldLayoutId id="2147483673" r:id="rId7"/>
    <p:sldLayoutId id="2147483651" r:id="rId8"/>
    <p:sldLayoutId id="2147483674" r:id="rId9"/>
    <p:sldLayoutId id="2147483661" r:id="rId10"/>
    <p:sldLayoutId id="2147483652" r:id="rId11"/>
    <p:sldLayoutId id="2147483654" r:id="rId12"/>
    <p:sldLayoutId id="2147483655" r:id="rId13"/>
  </p:sldLayoutIdLst>
  <p:txStyles>
    <p:titleStyle>
      <a:lvl1pPr algn="l" defTabSz="914400" rtl="0" eaLnBrk="1" latinLnBrk="0" hangingPunct="1">
        <a:lnSpc>
          <a:spcPct val="90000"/>
        </a:lnSpc>
        <a:spcBef>
          <a:spcPct val="0"/>
        </a:spcBef>
        <a:buNone/>
        <a:defRPr sz="3200" b="1" kern="1200">
          <a:solidFill>
            <a:srgbClr val="003A5D"/>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BDE200"/>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1200"/>
        </a:spcBef>
        <a:buClr>
          <a:srgbClr val="00B0F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1">
            <a:lumMod val="65000"/>
          </a:schemeClr>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
<Relationships xmlns="http://schemas.openxmlformats.org/package/2006/relationships">
  <Relationship Id="rId1" Type="http://schemas.openxmlformats.org/officeDocument/2006/relationships/slideLayout" Target="../slideLayouts/slideLayout4.xml" />
</Relationships>
</file>

<file path=ppt/slides/_rels/slide10.xml.rels>&#65279;<?xml version="1.0" encoding="UTF-8" standalone="yes"?>
<Relationships xmlns="http://schemas.openxmlformats.org/package/2006/relationships">
  <Relationship Id="rId1" Type="http://schemas.openxmlformats.org/officeDocument/2006/relationships/slideLayout" Target="../slideLayouts/slideLayout6.xml" />
</Relationships>
</file>

<file path=ppt/slides/_rels/slide11.xml.rels>&#65279;<?xml version="1.0" encoding="UTF-8" standalone="yes"?>
<Relationships xmlns="http://schemas.openxmlformats.org/package/2006/relationships">
  <Relationship Id="rId1" Type="http://schemas.openxmlformats.org/officeDocument/2006/relationships/slideLayout" Target="../slideLayouts/slideLayout6.xml" />
</Relationships>
</file>

<file path=ppt/slides/_rels/slide12.xml.rels>&#65279;<?xml version="1.0" encoding="UTF-8" standalone="yes"?>
<Relationships xmlns="http://schemas.openxmlformats.org/package/2006/relationships">
  <Relationship Id="rId1" Type="http://schemas.openxmlformats.org/officeDocument/2006/relationships/slideLayout" Target="../slideLayouts/slideLayout8.xml" />
</Relationships>
</file>

<file path=ppt/slides/_rels/slide2.xml.rels>&#65279;<?xml version="1.0" encoding="UTF-8" standalone="yes"?>
<Relationships xmlns="http://schemas.openxmlformats.org/package/2006/relationships">
  <Relationship Id="rId1" Type="http://schemas.openxmlformats.org/officeDocument/2006/relationships/slideLayout" Target="../slideLayouts/slideLayout9.xml" />
</Relationships>
</file>

<file path=ppt/slides/_rels/slide3.xml.rels>&#65279;<?xml version="1.0" encoding="UTF-8" standalone="yes"?>
<Relationships xmlns="http://schemas.openxmlformats.org/package/2006/relationships">
  <Relationship Id="rId1" Type="http://schemas.openxmlformats.org/officeDocument/2006/relationships/slideLayout" Target="../slideLayouts/slideLayout7.xml" />
</Relationships>
</file>

<file path=ppt/slides/_rels/slide4.xml.rels>&#65279;<?xml version="1.0" encoding="UTF-8" standalone="yes"?>
<Relationships xmlns="http://schemas.openxmlformats.org/package/2006/relationships">
  <Relationship Id="rId1" Type="http://schemas.openxmlformats.org/officeDocument/2006/relationships/slideLayout" Target="../slideLayouts/slideLayout6.xml" />
</Relationships>
</file>

<file path=ppt/slides/_rels/slide5.xml.rels>&#65279;<?xml version="1.0" encoding="UTF-8" standalone="yes"?>
<Relationships xmlns="http://schemas.openxmlformats.org/package/2006/relationships">
  <Relationship Id="rId1" Type="http://schemas.openxmlformats.org/officeDocument/2006/relationships/slideLayout" Target="../slideLayouts/slideLayout6.xml" />
</Relationships>
</file>

<file path=ppt/slides/_rels/slide6.xml.rels>&#65279;<?xml version="1.0" encoding="UTF-8" standalone="yes"?>
<Relationships xmlns="http://schemas.openxmlformats.org/package/2006/relationships">
  <Relationship Id="rId1" Type="http://schemas.openxmlformats.org/officeDocument/2006/relationships/slideLayout" Target="../slideLayouts/slideLayout6.xml" />
</Relationships>
</file>

<file path=ppt/slides/_rels/slide7.xml.rels>&#65279;<?xml version="1.0" encoding="UTF-8" standalone="yes"?>
<Relationships xmlns="http://schemas.openxmlformats.org/package/2006/relationships">
  <Relationship Id="rId1" Type="http://schemas.openxmlformats.org/officeDocument/2006/relationships/slideLayout" Target="../slideLayouts/slideLayout6.xml" />
</Relationships>
</file>

<file path=ppt/slides/_rels/slide8.xml.rels>&#65279;<?xml version="1.0" encoding="UTF-8" standalone="yes"?>
<Relationships xmlns="http://schemas.openxmlformats.org/package/2006/relationships">
  <Relationship Id="rId1" Type="http://schemas.openxmlformats.org/officeDocument/2006/relationships/slideLayout" Target="../slideLayouts/slideLayout7.xml" />
</Relationships>
</file>

<file path=ppt/slides/_rels/slide9.xml.rels>&#65279;<?xml version="1.0" encoding="UTF-8" standalone="yes"?>
<Relationships xmlns="http://schemas.openxmlformats.org/package/2006/relationships">
  <Relationship Id="rId1" Type="http://schemas.openxmlformats.org/officeDocument/2006/relationships/slideLayout" Target="../slideLayouts/slideLayout11.xml" />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4485A-FF68-3F57-D56A-A7AEB373BDE9}"/>
              </a:ext>
            </a:extLst>
          </p:cNvPr>
          <p:cNvSpPr>
            <a:spLocks noGrp="1"/>
          </p:cNvSpPr>
          <p:nvPr>
            <p:ph type="ctrTitle"/>
          </p:nvPr>
        </p:nvSpPr>
        <p:spPr>
          <a:xfrm>
            <a:off x="381961" y="1012108"/>
            <a:ext cx="9879639" cy="1385740"/>
          </a:xfrm>
        </p:spPr>
        <p:txBody>
          <a:bodyPr>
            <a:normAutofit fontScale="90000"/>
          </a:bodyPr>
          <a:lstStyle/>
          <a:p>
            <a:r>
              <a:rPr lang="en-US" dirty="0"/>
              <a:t>Fisheries Committee Meeting</a:t>
            </a:r>
            <a:br>
              <a:rPr lang="en-US" dirty="0"/>
            </a:br>
            <a:endParaRPr lang="en-US" dirty="0"/>
          </a:p>
        </p:txBody>
      </p:sp>
      <p:sp>
        <p:nvSpPr>
          <p:cNvPr id="3" name="Subtitle 2">
            <a:extLst>
              <a:ext uri="{FF2B5EF4-FFF2-40B4-BE49-F238E27FC236}">
                <a16:creationId xmlns:a16="http://schemas.microsoft.com/office/drawing/2014/main" id="{C31DAD9C-27B4-60A9-8462-4E81C51B4394}"/>
              </a:ext>
            </a:extLst>
          </p:cNvPr>
          <p:cNvSpPr>
            <a:spLocks noGrp="1"/>
          </p:cNvSpPr>
          <p:nvPr>
            <p:ph type="subTitle" idx="1"/>
          </p:nvPr>
        </p:nvSpPr>
        <p:spPr/>
        <p:txBody>
          <a:bodyPr/>
          <a:lstStyle/>
          <a:p>
            <a:r>
              <a:rPr lang="en-US" dirty="0"/>
              <a:t>May 4, 2023</a:t>
            </a:r>
          </a:p>
          <a:p>
            <a:endParaRPr lang="en-US" dirty="0"/>
          </a:p>
        </p:txBody>
      </p:sp>
    </p:spTree>
    <p:extLst>
      <p:ext uri="{BB962C8B-B14F-4D97-AF65-F5344CB8AC3E}">
        <p14:creationId xmlns:p14="http://schemas.microsoft.com/office/powerpoint/2010/main" val="22911665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357CD91-065D-42C3-AEA1-D613A5805C2F}"/>
              </a:ext>
            </a:extLst>
          </p:cNvPr>
          <p:cNvSpPr>
            <a:spLocks noGrp="1"/>
          </p:cNvSpPr>
          <p:nvPr>
            <p:ph type="title"/>
          </p:nvPr>
        </p:nvSpPr>
        <p:spPr/>
        <p:txBody>
          <a:bodyPr>
            <a:noAutofit/>
          </a:bodyPr>
          <a:lstStyle/>
          <a:p>
            <a:r>
              <a:rPr lang="en-US" sz="2500" i="1" dirty="0"/>
              <a:t>In re Complaint of </a:t>
            </a:r>
            <a:r>
              <a:rPr lang="en-US" sz="2500" i="1" dirty="0" err="1"/>
              <a:t>B&amp;C</a:t>
            </a:r>
            <a:r>
              <a:rPr lang="en-US" sz="2500" i="1" dirty="0"/>
              <a:t> Seafood, LLC</a:t>
            </a:r>
            <a:r>
              <a:rPr lang="en-US" sz="2500" dirty="0"/>
              <a:t>, 426 F. Supp. </a:t>
            </a:r>
            <a:r>
              <a:rPr lang="en-US" sz="2500" dirty="0" err="1"/>
              <a:t>3d</a:t>
            </a:r>
            <a:r>
              <a:rPr lang="en-US" sz="2500" dirty="0"/>
              <a:t> 82 (</a:t>
            </a:r>
            <a:r>
              <a:rPr lang="en-US" sz="2500" dirty="0" err="1"/>
              <a:t>D.N.J</a:t>
            </a:r>
            <a:r>
              <a:rPr lang="en-US" sz="2500" dirty="0"/>
              <a:t>. 2019)</a:t>
            </a:r>
          </a:p>
        </p:txBody>
      </p:sp>
      <p:sp>
        <p:nvSpPr>
          <p:cNvPr id="7" name="Content Placeholder 6">
            <a:extLst>
              <a:ext uri="{FF2B5EF4-FFF2-40B4-BE49-F238E27FC236}">
                <a16:creationId xmlns:a16="http://schemas.microsoft.com/office/drawing/2014/main" id="{EAA5A121-CB15-43E3-96E3-5FE066184376}"/>
              </a:ext>
            </a:extLst>
          </p:cNvPr>
          <p:cNvSpPr>
            <a:spLocks noGrp="1"/>
          </p:cNvSpPr>
          <p:nvPr>
            <p:ph idx="1"/>
          </p:nvPr>
        </p:nvSpPr>
        <p:spPr>
          <a:xfrm>
            <a:off x="535458" y="1357475"/>
            <a:ext cx="11055179" cy="5135399"/>
          </a:xfrm>
        </p:spPr>
        <p:txBody>
          <a:bodyPr>
            <a:normAutofit/>
          </a:bodyPr>
          <a:lstStyle/>
          <a:p>
            <a:r>
              <a:rPr lang="en-US" dirty="0"/>
              <a:t>Limitation proceeding following a collision between a fishing vessel and motor vessel off the coast of New Jersey.  Vessel sold after the collision for $40,000 in scrap, but the scallop permit sold after the collision for $1,475,000.  The claimant moved to increase the value of the limitation fund to include the value of the permit.  </a:t>
            </a:r>
          </a:p>
          <a:p>
            <a:r>
              <a:rPr lang="en-US" dirty="0"/>
              <a:t>District court found that fishing permits were </a:t>
            </a:r>
            <a:r>
              <a:rPr lang="en-US" u="sng" dirty="0"/>
              <a:t>not </a:t>
            </a:r>
            <a:r>
              <a:rPr lang="en-US" dirty="0"/>
              <a:t>appurtenances as they did not have to be sold with the vessel and were not a part of the vessel’s fair market value.  </a:t>
            </a:r>
          </a:p>
          <a:p>
            <a:r>
              <a:rPr lang="en-US" dirty="0"/>
              <a:t>Also, a fishing permit is not “on board” a vessel in the same way a winch, engine, or other tangible object might be.  </a:t>
            </a:r>
          </a:p>
          <a:p>
            <a:pPr marL="0" indent="0">
              <a:buNone/>
            </a:pPr>
            <a:endParaRPr lang="en-US" dirty="0"/>
          </a:p>
        </p:txBody>
      </p:sp>
      <p:sp>
        <p:nvSpPr>
          <p:cNvPr id="2" name="Slide Number Placeholder 1">
            <a:extLst>
              <a:ext uri="{FF2B5EF4-FFF2-40B4-BE49-F238E27FC236}">
                <a16:creationId xmlns:a16="http://schemas.microsoft.com/office/drawing/2014/main" id="{7C88CC33-F970-4744-A1F4-EF1B50232355}"/>
              </a:ext>
            </a:extLst>
          </p:cNvPr>
          <p:cNvSpPr>
            <a:spLocks noGrp="1"/>
          </p:cNvSpPr>
          <p:nvPr>
            <p:ph type="sldNum" sz="quarter" idx="12"/>
          </p:nvPr>
        </p:nvSpPr>
        <p:spPr/>
        <p:txBody>
          <a:bodyPr/>
          <a:lstStyle/>
          <a:p>
            <a:fld id="{A8FCE4A2-7F52-4F1C-A573-08D4EBAFD78E}" type="slidenum">
              <a:rPr lang="en-US" smtClean="0"/>
              <a:pPr/>
              <a:t>10</a:t>
            </a:fld>
            <a:endParaRPr lang="en-US"/>
          </a:p>
        </p:txBody>
      </p:sp>
    </p:spTree>
    <p:extLst>
      <p:ext uri="{BB962C8B-B14F-4D97-AF65-F5344CB8AC3E}">
        <p14:creationId xmlns:p14="http://schemas.microsoft.com/office/powerpoint/2010/main" val="3359729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357CD91-065D-42C3-AEA1-D613A5805C2F}"/>
              </a:ext>
            </a:extLst>
          </p:cNvPr>
          <p:cNvSpPr>
            <a:spLocks noGrp="1"/>
          </p:cNvSpPr>
          <p:nvPr>
            <p:ph type="title"/>
          </p:nvPr>
        </p:nvSpPr>
        <p:spPr/>
        <p:txBody>
          <a:bodyPr>
            <a:normAutofit fontScale="90000"/>
          </a:bodyPr>
          <a:lstStyle/>
          <a:p>
            <a:r>
              <a:rPr lang="en-US" i="1" dirty="0"/>
              <a:t>In re Captain Juan, Inc.</a:t>
            </a:r>
            <a:r>
              <a:rPr lang="en-US" dirty="0"/>
              <a:t>, 607 F. Supp. </a:t>
            </a:r>
            <a:r>
              <a:rPr lang="en-US" dirty="0" err="1"/>
              <a:t>3d</a:t>
            </a:r>
            <a:r>
              <a:rPr lang="en-US" dirty="0"/>
              <a:t> 118 (D. Mass. 2022)</a:t>
            </a:r>
          </a:p>
        </p:txBody>
      </p:sp>
      <p:sp>
        <p:nvSpPr>
          <p:cNvPr id="7" name="Content Placeholder 6">
            <a:extLst>
              <a:ext uri="{FF2B5EF4-FFF2-40B4-BE49-F238E27FC236}">
                <a16:creationId xmlns:a16="http://schemas.microsoft.com/office/drawing/2014/main" id="{EAA5A121-CB15-43E3-96E3-5FE066184376}"/>
              </a:ext>
            </a:extLst>
          </p:cNvPr>
          <p:cNvSpPr>
            <a:spLocks noGrp="1"/>
          </p:cNvSpPr>
          <p:nvPr>
            <p:ph idx="1"/>
          </p:nvPr>
        </p:nvSpPr>
        <p:spPr>
          <a:xfrm>
            <a:off x="535458" y="1167162"/>
            <a:ext cx="11055179" cy="5135399"/>
          </a:xfrm>
        </p:spPr>
        <p:txBody>
          <a:bodyPr/>
          <a:lstStyle/>
          <a:p>
            <a:r>
              <a:rPr lang="en-US" dirty="0"/>
              <a:t>Limitation proceeding involving the murder of a crewmember aboard the fishing vessel.  The vessel’s value was approximately $1.1 million, and had pending freight of approximately $70,000, but the value of the fishing permit was $5 million.  </a:t>
            </a:r>
          </a:p>
          <a:p>
            <a:r>
              <a:rPr lang="en-US" dirty="0"/>
              <a:t>The district court relied heavily on the reasoning from </a:t>
            </a:r>
            <a:r>
              <a:rPr lang="en-US" i="1" dirty="0"/>
              <a:t>Gowen</a:t>
            </a:r>
            <a:r>
              <a:rPr lang="en-US" dirty="0"/>
              <a:t>: although a permit is intangible, it plays a role akin to the vessel’s equipment – and is fundamentally essential to the vessel’s navigation, operation, and mission. </a:t>
            </a:r>
          </a:p>
          <a:p>
            <a:r>
              <a:rPr lang="en-US" dirty="0"/>
              <a:t>Also relied on the regulations applicable to the permit, which presume that a permit transfers with the vessel upon sale.  </a:t>
            </a:r>
          </a:p>
          <a:p>
            <a:r>
              <a:rPr lang="en-US" dirty="0"/>
              <a:t>Further, it would be inequitable to allow permits to help shipowners secure credit, but to exclude them for purposes of limiting liability. </a:t>
            </a:r>
          </a:p>
          <a:p>
            <a:endParaRPr lang="en-US" dirty="0"/>
          </a:p>
        </p:txBody>
      </p:sp>
      <p:sp>
        <p:nvSpPr>
          <p:cNvPr id="2" name="Slide Number Placeholder 1">
            <a:extLst>
              <a:ext uri="{FF2B5EF4-FFF2-40B4-BE49-F238E27FC236}">
                <a16:creationId xmlns:a16="http://schemas.microsoft.com/office/drawing/2014/main" id="{7C88CC33-F970-4744-A1F4-EF1B50232355}"/>
              </a:ext>
            </a:extLst>
          </p:cNvPr>
          <p:cNvSpPr>
            <a:spLocks noGrp="1"/>
          </p:cNvSpPr>
          <p:nvPr>
            <p:ph type="sldNum" sz="quarter" idx="12"/>
          </p:nvPr>
        </p:nvSpPr>
        <p:spPr/>
        <p:txBody>
          <a:bodyPr/>
          <a:lstStyle/>
          <a:p>
            <a:fld id="{A8FCE4A2-7F52-4F1C-A573-08D4EBAFD78E}" type="slidenum">
              <a:rPr lang="en-US" smtClean="0"/>
              <a:pPr/>
              <a:t>11</a:t>
            </a:fld>
            <a:endParaRPr lang="en-US"/>
          </a:p>
        </p:txBody>
      </p:sp>
    </p:spTree>
    <p:extLst>
      <p:ext uri="{BB962C8B-B14F-4D97-AF65-F5344CB8AC3E}">
        <p14:creationId xmlns:p14="http://schemas.microsoft.com/office/powerpoint/2010/main" val="2594535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97A2E1-8E22-4FDB-8CF6-24C4BBD9033E}"/>
              </a:ext>
            </a:extLst>
          </p:cNvPr>
          <p:cNvSpPr>
            <a:spLocks noGrp="1"/>
          </p:cNvSpPr>
          <p:nvPr>
            <p:ph type="title"/>
          </p:nvPr>
        </p:nvSpPr>
        <p:spPr>
          <a:xfrm>
            <a:off x="838200" y="1575118"/>
            <a:ext cx="10515600" cy="3236025"/>
          </a:xfrm>
        </p:spPr>
        <p:txBody>
          <a:bodyPr/>
          <a:lstStyle/>
          <a:p>
            <a:r>
              <a:rPr lang="en-US" dirty="0">
                <a:solidFill>
                  <a:schemeClr val="bg1"/>
                </a:solidFill>
              </a:rPr>
              <a:t>Questions or Comments?</a:t>
            </a:r>
          </a:p>
        </p:txBody>
      </p:sp>
      <p:sp>
        <p:nvSpPr>
          <p:cNvPr id="2" name="Slide Number Placeholder 1">
            <a:extLst>
              <a:ext uri="{FF2B5EF4-FFF2-40B4-BE49-F238E27FC236}">
                <a16:creationId xmlns:a16="http://schemas.microsoft.com/office/drawing/2014/main" id="{1C24F863-CDDD-4EEB-90B6-DA9E68B433C0}"/>
              </a:ext>
            </a:extLst>
          </p:cNvPr>
          <p:cNvSpPr>
            <a:spLocks noGrp="1"/>
          </p:cNvSpPr>
          <p:nvPr>
            <p:ph type="sldNum" sz="quarter" idx="12"/>
          </p:nvPr>
        </p:nvSpPr>
        <p:spPr>
          <a:xfrm>
            <a:off x="11590637" y="6302561"/>
            <a:ext cx="423219" cy="365125"/>
          </a:xfrm>
        </p:spPr>
        <p:txBody>
          <a:bodyPr/>
          <a:lstStyle/>
          <a:p>
            <a:fld id="{A8FCE4A2-7F52-4F1C-A573-08D4EBAFD78E}" type="slidenum">
              <a:rPr lang="en-US" smtClean="0"/>
              <a:pPr/>
              <a:t>12</a:t>
            </a:fld>
            <a:endParaRPr lang="en-US"/>
          </a:p>
        </p:txBody>
      </p:sp>
    </p:spTree>
    <p:extLst>
      <p:ext uri="{BB962C8B-B14F-4D97-AF65-F5344CB8AC3E}">
        <p14:creationId xmlns:p14="http://schemas.microsoft.com/office/powerpoint/2010/main" val="13793222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9066BD-DF01-4B50-A972-183688065169}"/>
              </a:ext>
            </a:extLst>
          </p:cNvPr>
          <p:cNvSpPr>
            <a:spLocks noGrp="1"/>
          </p:cNvSpPr>
          <p:nvPr>
            <p:ph type="title"/>
          </p:nvPr>
        </p:nvSpPr>
        <p:spPr/>
        <p:txBody>
          <a:bodyPr>
            <a:normAutofit/>
          </a:bodyPr>
          <a:lstStyle/>
          <a:p>
            <a:br>
              <a:rPr lang="en-US" dirty="0"/>
            </a:br>
            <a:r>
              <a:rPr lang="en-US" dirty="0"/>
              <a:t>Fishing Permits:</a:t>
            </a:r>
            <a:br>
              <a:rPr lang="en-US" dirty="0"/>
            </a:br>
            <a:r>
              <a:rPr lang="en-US" dirty="0"/>
              <a:t>Vessel Appurtenances?</a:t>
            </a:r>
            <a:br>
              <a:rPr lang="en-US" dirty="0"/>
            </a:br>
            <a:endParaRPr lang="en-US" dirty="0"/>
          </a:p>
        </p:txBody>
      </p:sp>
      <p:sp>
        <p:nvSpPr>
          <p:cNvPr id="6" name="Slide Number Placeholder 5">
            <a:extLst>
              <a:ext uri="{FF2B5EF4-FFF2-40B4-BE49-F238E27FC236}">
                <a16:creationId xmlns:a16="http://schemas.microsoft.com/office/drawing/2014/main" id="{C6251C07-E917-429B-985C-A3F779F1CD99}"/>
              </a:ext>
            </a:extLst>
          </p:cNvPr>
          <p:cNvSpPr>
            <a:spLocks noGrp="1"/>
          </p:cNvSpPr>
          <p:nvPr>
            <p:ph type="sldNum" sz="quarter" idx="12"/>
          </p:nvPr>
        </p:nvSpPr>
        <p:spPr/>
        <p:txBody>
          <a:bodyPr/>
          <a:lstStyle/>
          <a:p>
            <a:fld id="{A8FCE4A2-7F52-4F1C-A573-08D4EBAFD78E}" type="slidenum">
              <a:rPr lang="en-US" smtClean="0"/>
              <a:pPr/>
              <a:t>2</a:t>
            </a:fld>
            <a:endParaRPr lang="en-US" dirty="0"/>
          </a:p>
        </p:txBody>
      </p:sp>
    </p:spTree>
    <p:extLst>
      <p:ext uri="{BB962C8B-B14F-4D97-AF65-F5344CB8AC3E}">
        <p14:creationId xmlns:p14="http://schemas.microsoft.com/office/powerpoint/2010/main" val="29200268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45EC01-209E-444B-B903-B8ACEFE25F29}"/>
              </a:ext>
            </a:extLst>
          </p:cNvPr>
          <p:cNvSpPr>
            <a:spLocks noGrp="1"/>
          </p:cNvSpPr>
          <p:nvPr>
            <p:ph type="title"/>
          </p:nvPr>
        </p:nvSpPr>
        <p:spPr>
          <a:xfrm>
            <a:off x="4084321" y="190313"/>
            <a:ext cx="8258158" cy="2865754"/>
          </a:xfrm>
        </p:spPr>
        <p:txBody>
          <a:bodyPr>
            <a:normAutofit/>
          </a:bodyPr>
          <a:lstStyle/>
          <a:p>
            <a:r>
              <a:rPr lang="en-US" sz="6000" dirty="0"/>
              <a:t>Fishing Permits and Maritime Liens</a:t>
            </a:r>
          </a:p>
        </p:txBody>
      </p:sp>
      <p:sp>
        <p:nvSpPr>
          <p:cNvPr id="7" name="Slide Number Placeholder 6">
            <a:extLst>
              <a:ext uri="{FF2B5EF4-FFF2-40B4-BE49-F238E27FC236}">
                <a16:creationId xmlns:a16="http://schemas.microsoft.com/office/drawing/2014/main" id="{01856199-FE49-4A9A-92F6-A64804548831}"/>
              </a:ext>
            </a:extLst>
          </p:cNvPr>
          <p:cNvSpPr>
            <a:spLocks noGrp="1"/>
          </p:cNvSpPr>
          <p:nvPr>
            <p:ph type="sldNum" sz="quarter" idx="12"/>
          </p:nvPr>
        </p:nvSpPr>
        <p:spPr/>
        <p:txBody>
          <a:bodyPr/>
          <a:lstStyle/>
          <a:p>
            <a:fld id="{A8FCE4A2-7F52-4F1C-A573-08D4EBAFD78E}" type="slidenum">
              <a:rPr lang="en-US" smtClean="0"/>
              <a:pPr/>
              <a:t>3</a:t>
            </a:fld>
            <a:endParaRPr lang="en-US" dirty="0"/>
          </a:p>
        </p:txBody>
      </p:sp>
    </p:spTree>
    <p:extLst>
      <p:ext uri="{BB962C8B-B14F-4D97-AF65-F5344CB8AC3E}">
        <p14:creationId xmlns:p14="http://schemas.microsoft.com/office/powerpoint/2010/main" val="25203363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357CD91-065D-42C3-AEA1-D613A5805C2F}"/>
              </a:ext>
            </a:extLst>
          </p:cNvPr>
          <p:cNvSpPr>
            <a:spLocks noGrp="1"/>
          </p:cNvSpPr>
          <p:nvPr>
            <p:ph type="title"/>
          </p:nvPr>
        </p:nvSpPr>
        <p:spPr/>
        <p:txBody>
          <a:bodyPr>
            <a:normAutofit/>
          </a:bodyPr>
          <a:lstStyle/>
          <a:p>
            <a:r>
              <a:rPr lang="en-US" dirty="0"/>
              <a:t>Maritime Liens Generally </a:t>
            </a:r>
          </a:p>
        </p:txBody>
      </p:sp>
      <p:sp>
        <p:nvSpPr>
          <p:cNvPr id="7" name="Content Placeholder 6">
            <a:extLst>
              <a:ext uri="{FF2B5EF4-FFF2-40B4-BE49-F238E27FC236}">
                <a16:creationId xmlns:a16="http://schemas.microsoft.com/office/drawing/2014/main" id="{EAA5A121-CB15-43E3-96E3-5FE066184376}"/>
              </a:ext>
            </a:extLst>
          </p:cNvPr>
          <p:cNvSpPr>
            <a:spLocks noGrp="1"/>
          </p:cNvSpPr>
          <p:nvPr>
            <p:ph idx="1"/>
          </p:nvPr>
        </p:nvSpPr>
        <p:spPr>
          <a:xfrm>
            <a:off x="535458" y="1167162"/>
            <a:ext cx="11055179" cy="5135399"/>
          </a:xfrm>
        </p:spPr>
        <p:txBody>
          <a:bodyPr>
            <a:normAutofit/>
          </a:bodyPr>
          <a:lstStyle/>
          <a:p>
            <a:r>
              <a:rPr lang="en-US" sz="3200" dirty="0"/>
              <a:t>Maritime liens will attach to the bare vessel, and to equipment used aboard that is “essential to the vessel’s navigation, operation, or mission.” </a:t>
            </a:r>
          </a:p>
          <a:p>
            <a:r>
              <a:rPr lang="en-US" sz="3200" dirty="0"/>
              <a:t>The determination of what is and is not an appurtenance is made on a case-by-case basis, often without much consistency. </a:t>
            </a:r>
          </a:p>
          <a:p>
            <a:r>
              <a:rPr lang="en-US" sz="3200" dirty="0"/>
              <a:t>And a more complex question is whether intangibles may be appurtenances: freight charges due are subject to maritime liens, but insurance proceeds are not.  </a:t>
            </a:r>
          </a:p>
        </p:txBody>
      </p:sp>
      <p:sp>
        <p:nvSpPr>
          <p:cNvPr id="2" name="Slide Number Placeholder 1">
            <a:extLst>
              <a:ext uri="{FF2B5EF4-FFF2-40B4-BE49-F238E27FC236}">
                <a16:creationId xmlns:a16="http://schemas.microsoft.com/office/drawing/2014/main" id="{7C88CC33-F970-4744-A1F4-EF1B50232355}"/>
              </a:ext>
            </a:extLst>
          </p:cNvPr>
          <p:cNvSpPr>
            <a:spLocks noGrp="1"/>
          </p:cNvSpPr>
          <p:nvPr>
            <p:ph type="sldNum" sz="quarter" idx="12"/>
          </p:nvPr>
        </p:nvSpPr>
        <p:spPr/>
        <p:txBody>
          <a:bodyPr/>
          <a:lstStyle/>
          <a:p>
            <a:fld id="{A8FCE4A2-7F52-4F1C-A573-08D4EBAFD78E}" type="slidenum">
              <a:rPr lang="en-US" smtClean="0"/>
              <a:pPr/>
              <a:t>4</a:t>
            </a:fld>
            <a:endParaRPr lang="en-US"/>
          </a:p>
        </p:txBody>
      </p:sp>
    </p:spTree>
    <p:extLst>
      <p:ext uri="{BB962C8B-B14F-4D97-AF65-F5344CB8AC3E}">
        <p14:creationId xmlns:p14="http://schemas.microsoft.com/office/powerpoint/2010/main" val="33923063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357CD91-065D-42C3-AEA1-D613A5805C2F}"/>
              </a:ext>
            </a:extLst>
          </p:cNvPr>
          <p:cNvSpPr>
            <a:spLocks noGrp="1"/>
          </p:cNvSpPr>
          <p:nvPr>
            <p:ph type="title"/>
          </p:nvPr>
        </p:nvSpPr>
        <p:spPr/>
        <p:txBody>
          <a:bodyPr>
            <a:noAutofit/>
          </a:bodyPr>
          <a:lstStyle/>
          <a:p>
            <a:pPr marR="0" lvl="0">
              <a:spcBef>
                <a:spcPts val="0"/>
              </a:spcBef>
              <a:spcAft>
                <a:spcPts val="0"/>
              </a:spcAft>
            </a:pPr>
            <a:r>
              <a:rPr lang="en-US" sz="2800" b="1" i="1" dirty="0">
                <a:effectLst/>
                <a:ea typeface="Times New Roman" panose="02020603050405020304" pitchFamily="18" charset="0"/>
              </a:rPr>
              <a:t>Gowen, Inc. v. F/V Quality One</a:t>
            </a:r>
            <a:r>
              <a:rPr lang="en-US" sz="2800" b="1" dirty="0">
                <a:effectLst/>
                <a:ea typeface="Times New Roman" panose="02020603050405020304" pitchFamily="18" charset="0"/>
              </a:rPr>
              <a:t>, 244 </a:t>
            </a:r>
            <a:r>
              <a:rPr lang="en-US" sz="2800" b="1" dirty="0" err="1">
                <a:effectLst/>
                <a:ea typeface="Times New Roman" panose="02020603050405020304" pitchFamily="18" charset="0"/>
              </a:rPr>
              <a:t>F.3d</a:t>
            </a:r>
            <a:r>
              <a:rPr lang="en-US" sz="2800" b="1" dirty="0">
                <a:effectLst/>
                <a:ea typeface="Times New Roman" panose="02020603050405020304" pitchFamily="18" charset="0"/>
              </a:rPr>
              <a:t> 64 (1st Cir. 2001)</a:t>
            </a:r>
            <a:endParaRPr lang="en-US" sz="2800" dirty="0">
              <a:effectLst/>
              <a:ea typeface="Times New Roman" panose="02020603050405020304" pitchFamily="18" charset="0"/>
            </a:endParaRPr>
          </a:p>
        </p:txBody>
      </p:sp>
      <p:sp>
        <p:nvSpPr>
          <p:cNvPr id="7" name="Content Placeholder 6">
            <a:extLst>
              <a:ext uri="{FF2B5EF4-FFF2-40B4-BE49-F238E27FC236}">
                <a16:creationId xmlns:a16="http://schemas.microsoft.com/office/drawing/2014/main" id="{EAA5A121-CB15-43E3-96E3-5FE066184376}"/>
              </a:ext>
            </a:extLst>
          </p:cNvPr>
          <p:cNvSpPr>
            <a:spLocks noGrp="1"/>
          </p:cNvSpPr>
          <p:nvPr>
            <p:ph idx="1"/>
          </p:nvPr>
        </p:nvSpPr>
        <p:spPr/>
        <p:txBody>
          <a:bodyPr>
            <a:normAutofit/>
          </a:bodyPr>
          <a:lstStyle/>
          <a:p>
            <a:r>
              <a:rPr lang="en-US" sz="3200" dirty="0"/>
              <a:t>Arises on motion for order confirming sale of fishing vessel for wharfage and repair lien.</a:t>
            </a:r>
          </a:p>
          <a:p>
            <a:r>
              <a:rPr lang="en-US" sz="3200" dirty="0"/>
              <a:t>Could the vessel’s fishing permits be arrested and sold to satisfy the lien? </a:t>
            </a:r>
          </a:p>
          <a:p>
            <a:r>
              <a:rPr lang="en-US" sz="3200" dirty="0"/>
              <a:t>Both the district court and First Circuit found fishing permits were appurtenances for maritime lien purposes. </a:t>
            </a:r>
          </a:p>
          <a:p>
            <a:r>
              <a:rPr lang="en-US" sz="3200" dirty="0"/>
              <a:t>Decisions focused on the idea that suppliers would rely on the value of the fishing permits in extending credit to vessel owners. </a:t>
            </a:r>
          </a:p>
        </p:txBody>
      </p:sp>
      <p:sp>
        <p:nvSpPr>
          <p:cNvPr id="2" name="Slide Number Placeholder 1">
            <a:extLst>
              <a:ext uri="{FF2B5EF4-FFF2-40B4-BE49-F238E27FC236}">
                <a16:creationId xmlns:a16="http://schemas.microsoft.com/office/drawing/2014/main" id="{7C88CC33-F970-4744-A1F4-EF1B50232355}"/>
              </a:ext>
            </a:extLst>
          </p:cNvPr>
          <p:cNvSpPr>
            <a:spLocks noGrp="1"/>
          </p:cNvSpPr>
          <p:nvPr>
            <p:ph type="sldNum" sz="quarter" idx="12"/>
          </p:nvPr>
        </p:nvSpPr>
        <p:spPr/>
        <p:txBody>
          <a:bodyPr/>
          <a:lstStyle/>
          <a:p>
            <a:fld id="{A8FCE4A2-7F52-4F1C-A573-08D4EBAFD78E}" type="slidenum">
              <a:rPr lang="en-US" smtClean="0"/>
              <a:pPr/>
              <a:t>5</a:t>
            </a:fld>
            <a:endParaRPr lang="en-US"/>
          </a:p>
        </p:txBody>
      </p:sp>
    </p:spTree>
    <p:extLst>
      <p:ext uri="{BB962C8B-B14F-4D97-AF65-F5344CB8AC3E}">
        <p14:creationId xmlns:p14="http://schemas.microsoft.com/office/powerpoint/2010/main" val="37564285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357CD91-065D-42C3-AEA1-D613A5805C2F}"/>
              </a:ext>
            </a:extLst>
          </p:cNvPr>
          <p:cNvSpPr>
            <a:spLocks noGrp="1"/>
          </p:cNvSpPr>
          <p:nvPr>
            <p:ph type="title"/>
          </p:nvPr>
        </p:nvSpPr>
        <p:spPr/>
        <p:txBody>
          <a:bodyPr>
            <a:normAutofit/>
          </a:bodyPr>
          <a:lstStyle/>
          <a:p>
            <a:r>
              <a:rPr lang="en-US" sz="2800" i="1" dirty="0"/>
              <a:t>PNC Bank Del. v. F/V MISS LAURA</a:t>
            </a:r>
            <a:r>
              <a:rPr lang="en-US" sz="2800" dirty="0"/>
              <a:t>, 381 </a:t>
            </a:r>
            <a:r>
              <a:rPr lang="en-US" sz="2800" dirty="0" err="1"/>
              <a:t>F.3d</a:t>
            </a:r>
            <a:r>
              <a:rPr lang="en-US" sz="2800" dirty="0"/>
              <a:t> 183 (</a:t>
            </a:r>
            <a:r>
              <a:rPr lang="en-US" sz="2800" dirty="0" err="1"/>
              <a:t>3d</a:t>
            </a:r>
            <a:r>
              <a:rPr lang="en-US" sz="2800" dirty="0"/>
              <a:t> Cir. 2004)</a:t>
            </a:r>
          </a:p>
        </p:txBody>
      </p:sp>
      <p:sp>
        <p:nvSpPr>
          <p:cNvPr id="7" name="Content Placeholder 6">
            <a:extLst>
              <a:ext uri="{FF2B5EF4-FFF2-40B4-BE49-F238E27FC236}">
                <a16:creationId xmlns:a16="http://schemas.microsoft.com/office/drawing/2014/main" id="{EAA5A121-CB15-43E3-96E3-5FE066184376}"/>
              </a:ext>
            </a:extLst>
          </p:cNvPr>
          <p:cNvSpPr>
            <a:spLocks noGrp="1"/>
          </p:cNvSpPr>
          <p:nvPr>
            <p:ph idx="1"/>
          </p:nvPr>
        </p:nvSpPr>
        <p:spPr/>
        <p:txBody>
          <a:bodyPr>
            <a:normAutofit/>
          </a:bodyPr>
          <a:lstStyle/>
          <a:p>
            <a:r>
              <a:rPr lang="en-US" sz="3200" dirty="0"/>
              <a:t>Shipyard has a lien for repairs against a fishing vessel that sank and was unsalvageable.  Vessel owner transfers fishing permit to new vessel, and then defaults on the mortgage.  Shipyard intervenes in proceeding to sell new vessel, asserting a maritime lien over the fishing permit.  </a:t>
            </a:r>
          </a:p>
          <a:p>
            <a:r>
              <a:rPr lang="en-US" sz="3200" dirty="0"/>
              <a:t>The district court finds all liens were extinguished when the first vessel sank.</a:t>
            </a:r>
          </a:p>
          <a:p>
            <a:r>
              <a:rPr lang="en-US" sz="3200" dirty="0"/>
              <a:t>The Third Circuit affirms, but on different grounds – that maritime liens can only attach to specific vessels.  </a:t>
            </a:r>
          </a:p>
        </p:txBody>
      </p:sp>
      <p:sp>
        <p:nvSpPr>
          <p:cNvPr id="2" name="Slide Number Placeholder 1">
            <a:extLst>
              <a:ext uri="{FF2B5EF4-FFF2-40B4-BE49-F238E27FC236}">
                <a16:creationId xmlns:a16="http://schemas.microsoft.com/office/drawing/2014/main" id="{7C88CC33-F970-4744-A1F4-EF1B50232355}"/>
              </a:ext>
            </a:extLst>
          </p:cNvPr>
          <p:cNvSpPr>
            <a:spLocks noGrp="1"/>
          </p:cNvSpPr>
          <p:nvPr>
            <p:ph type="sldNum" sz="quarter" idx="12"/>
          </p:nvPr>
        </p:nvSpPr>
        <p:spPr/>
        <p:txBody>
          <a:bodyPr/>
          <a:lstStyle/>
          <a:p>
            <a:fld id="{A8FCE4A2-7F52-4F1C-A573-08D4EBAFD78E}" type="slidenum">
              <a:rPr lang="en-US" smtClean="0"/>
              <a:pPr/>
              <a:t>6</a:t>
            </a:fld>
            <a:endParaRPr lang="en-US"/>
          </a:p>
        </p:txBody>
      </p:sp>
    </p:spTree>
    <p:extLst>
      <p:ext uri="{BB962C8B-B14F-4D97-AF65-F5344CB8AC3E}">
        <p14:creationId xmlns:p14="http://schemas.microsoft.com/office/powerpoint/2010/main" val="37190503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357CD91-065D-42C3-AEA1-D613A5805C2F}"/>
              </a:ext>
            </a:extLst>
          </p:cNvPr>
          <p:cNvSpPr>
            <a:spLocks noGrp="1"/>
          </p:cNvSpPr>
          <p:nvPr>
            <p:ph type="title"/>
          </p:nvPr>
        </p:nvSpPr>
        <p:spPr/>
        <p:txBody>
          <a:bodyPr>
            <a:normAutofit/>
          </a:bodyPr>
          <a:lstStyle/>
          <a:p>
            <a:r>
              <a:rPr lang="en-US" dirty="0"/>
              <a:t>Other Maritime Lien and Fishing Permit Decisions</a:t>
            </a:r>
          </a:p>
        </p:txBody>
      </p:sp>
      <p:sp>
        <p:nvSpPr>
          <p:cNvPr id="7" name="Content Placeholder 6">
            <a:extLst>
              <a:ext uri="{FF2B5EF4-FFF2-40B4-BE49-F238E27FC236}">
                <a16:creationId xmlns:a16="http://schemas.microsoft.com/office/drawing/2014/main" id="{EAA5A121-CB15-43E3-96E3-5FE066184376}"/>
              </a:ext>
            </a:extLst>
          </p:cNvPr>
          <p:cNvSpPr>
            <a:spLocks noGrp="1"/>
          </p:cNvSpPr>
          <p:nvPr>
            <p:ph idx="1"/>
          </p:nvPr>
        </p:nvSpPr>
        <p:spPr>
          <a:xfrm>
            <a:off x="535458" y="1463913"/>
            <a:ext cx="11055179" cy="5135399"/>
          </a:xfrm>
        </p:spPr>
        <p:txBody>
          <a:bodyPr>
            <a:normAutofit/>
          </a:bodyPr>
          <a:lstStyle/>
          <a:p>
            <a:pPr marL="342900" marR="0" lvl="0" indent="-342900">
              <a:spcBef>
                <a:spcPts val="600"/>
              </a:spcBef>
              <a:spcAft>
                <a:spcPts val="600"/>
              </a:spcAft>
              <a:buFont typeface="Symbol" panose="05050102010706020507" pitchFamily="18" charset="2"/>
              <a:buChar char=""/>
            </a:pPr>
            <a:r>
              <a:rPr lang="en-US" sz="2800" i="1" dirty="0">
                <a:effectLst/>
                <a:ea typeface="Times New Roman" panose="02020603050405020304" pitchFamily="18" charset="0"/>
              </a:rPr>
              <a:t>Bank of America v. </a:t>
            </a:r>
            <a:r>
              <a:rPr lang="en-US" sz="2800" i="1" dirty="0" err="1">
                <a:effectLst/>
                <a:ea typeface="Times New Roman" panose="02020603050405020304" pitchFamily="18" charset="0"/>
              </a:rPr>
              <a:t>Pengwin</a:t>
            </a:r>
            <a:r>
              <a:rPr lang="en-US" sz="2800" dirty="0">
                <a:effectLst/>
                <a:ea typeface="Times New Roman" panose="02020603050405020304" pitchFamily="18" charset="0"/>
              </a:rPr>
              <a:t>, 175 </a:t>
            </a:r>
            <a:r>
              <a:rPr lang="en-US" sz="2800" dirty="0" err="1">
                <a:effectLst/>
                <a:ea typeface="Times New Roman" panose="02020603050405020304" pitchFamily="18" charset="0"/>
              </a:rPr>
              <a:t>F.3d</a:t>
            </a:r>
            <a:r>
              <a:rPr lang="en-US" sz="2800" dirty="0">
                <a:effectLst/>
                <a:ea typeface="Times New Roman" panose="02020603050405020304" pitchFamily="18" charset="0"/>
              </a:rPr>
              <a:t> 1109 (9th Cir. 1999) </a:t>
            </a:r>
          </a:p>
          <a:p>
            <a:pPr marL="342900" marR="0" lvl="0" indent="-342900">
              <a:spcBef>
                <a:spcPts val="600"/>
              </a:spcBef>
              <a:spcAft>
                <a:spcPts val="600"/>
              </a:spcAft>
              <a:buFont typeface="Symbol" panose="05050102010706020507" pitchFamily="18" charset="2"/>
              <a:buChar char=""/>
            </a:pPr>
            <a:r>
              <a:rPr lang="en-US" sz="2800" i="1" dirty="0">
                <a:solidFill>
                  <a:srgbClr val="000000"/>
                </a:solidFill>
                <a:effectLst/>
                <a:ea typeface="Times New Roman" panose="02020603050405020304" pitchFamily="18" charset="0"/>
              </a:rPr>
              <a:t>Leonardo v. Nancy-Christine, Inc.</a:t>
            </a:r>
            <a:r>
              <a:rPr lang="en-US" sz="2800" dirty="0">
                <a:solidFill>
                  <a:srgbClr val="000000"/>
                </a:solidFill>
                <a:effectLst/>
                <a:ea typeface="Times New Roman" panose="02020603050405020304" pitchFamily="18" charset="0"/>
              </a:rPr>
              <a:t>, 345 F. Supp. </a:t>
            </a:r>
            <a:r>
              <a:rPr lang="en-US" sz="2800" dirty="0" err="1">
                <a:solidFill>
                  <a:srgbClr val="000000"/>
                </a:solidFill>
                <a:effectLst/>
                <a:ea typeface="Times New Roman" panose="02020603050405020304" pitchFamily="18" charset="0"/>
              </a:rPr>
              <a:t>2d</a:t>
            </a:r>
            <a:r>
              <a:rPr lang="en-US" sz="2800" dirty="0">
                <a:solidFill>
                  <a:srgbClr val="000000"/>
                </a:solidFill>
                <a:effectLst/>
                <a:ea typeface="Times New Roman" panose="02020603050405020304" pitchFamily="18" charset="0"/>
              </a:rPr>
              <a:t> 60 (D. Mass. 2004)</a:t>
            </a:r>
            <a:endParaRPr lang="en-US" sz="2800" dirty="0">
              <a:effectLst/>
              <a:ea typeface="Times New Roman" panose="02020603050405020304" pitchFamily="18" charset="0"/>
            </a:endParaRPr>
          </a:p>
          <a:p>
            <a:pPr marL="342900" marR="0" lvl="0" indent="-342900">
              <a:spcBef>
                <a:spcPts val="600"/>
              </a:spcBef>
              <a:spcAft>
                <a:spcPts val="600"/>
              </a:spcAft>
              <a:buFont typeface="Symbol" panose="05050102010706020507" pitchFamily="18" charset="2"/>
              <a:buChar char=""/>
            </a:pPr>
            <a:r>
              <a:rPr lang="en-US" sz="2800" i="1" dirty="0" err="1">
                <a:solidFill>
                  <a:srgbClr val="000000"/>
                </a:solidFill>
                <a:effectLst/>
                <a:ea typeface="Times New Roman" panose="02020603050405020304" pitchFamily="18" charset="0"/>
              </a:rPr>
              <a:t>Offenbacher</a:t>
            </a:r>
            <a:r>
              <a:rPr lang="en-US" sz="2800" i="1" dirty="0">
                <a:solidFill>
                  <a:srgbClr val="000000"/>
                </a:solidFill>
                <a:effectLst/>
                <a:ea typeface="Times New Roman" panose="02020603050405020304" pitchFamily="18" charset="0"/>
              </a:rPr>
              <a:t> v. </a:t>
            </a:r>
            <a:r>
              <a:rPr lang="en-US" sz="2800" i="1" dirty="0" err="1">
                <a:solidFill>
                  <a:srgbClr val="000000"/>
                </a:solidFill>
                <a:effectLst/>
                <a:ea typeface="Times New Roman" panose="02020603050405020304" pitchFamily="18" charset="0"/>
              </a:rPr>
              <a:t>Ahart</a:t>
            </a:r>
            <a:r>
              <a:rPr lang="en-US" sz="2800" dirty="0">
                <a:solidFill>
                  <a:srgbClr val="000000"/>
                </a:solidFill>
                <a:effectLst/>
                <a:ea typeface="Times New Roman" panose="02020603050405020304" pitchFamily="18" charset="0"/>
              </a:rPr>
              <a:t>, No. 07-CV-326-BR, 2009 U.S. Dist. LEXIS 16231 (D. Or. Feb. 25, 2009) </a:t>
            </a:r>
          </a:p>
          <a:p>
            <a:pPr marL="342900" marR="0" lvl="0" indent="-342900">
              <a:spcBef>
                <a:spcPts val="600"/>
              </a:spcBef>
              <a:spcAft>
                <a:spcPts val="600"/>
              </a:spcAft>
              <a:buFont typeface="Symbol" panose="05050102010706020507" pitchFamily="18" charset="2"/>
              <a:buChar char=""/>
            </a:pPr>
            <a:r>
              <a:rPr lang="en-US" sz="2800" i="1" dirty="0">
                <a:solidFill>
                  <a:srgbClr val="000000"/>
                </a:solidFill>
                <a:effectLst/>
                <a:ea typeface="Times New Roman" panose="02020603050405020304" pitchFamily="18" charset="0"/>
              </a:rPr>
              <a:t>Fuller Marine Servs. v. F/V Westward</a:t>
            </a:r>
            <a:r>
              <a:rPr lang="en-US" sz="2800" dirty="0">
                <a:solidFill>
                  <a:srgbClr val="000000"/>
                </a:solidFill>
                <a:effectLst/>
                <a:ea typeface="Times New Roman" panose="02020603050405020304" pitchFamily="18" charset="0"/>
              </a:rPr>
              <a:t>, No. 2:15-cv-212-NT, 2015 U.S. Dist. LEXIS 128938 (D. Me. Sep. 24, 2015) </a:t>
            </a:r>
          </a:p>
          <a:p>
            <a:pPr marL="342900" marR="0" lvl="0" indent="-342900">
              <a:spcBef>
                <a:spcPts val="600"/>
              </a:spcBef>
              <a:spcAft>
                <a:spcPts val="600"/>
              </a:spcAft>
              <a:buFont typeface="Symbol" panose="05050102010706020507" pitchFamily="18" charset="2"/>
              <a:buChar char=""/>
            </a:pPr>
            <a:r>
              <a:rPr lang="en-US" sz="2800" i="1" dirty="0">
                <a:solidFill>
                  <a:srgbClr val="000000"/>
                </a:solidFill>
                <a:effectLst/>
                <a:ea typeface="Times New Roman" panose="02020603050405020304" pitchFamily="18" charset="0"/>
              </a:rPr>
              <a:t>First Bank v. Exodus</a:t>
            </a:r>
            <a:r>
              <a:rPr lang="en-US" sz="2800" dirty="0">
                <a:solidFill>
                  <a:srgbClr val="000000"/>
                </a:solidFill>
                <a:effectLst/>
                <a:ea typeface="Times New Roman" panose="02020603050405020304" pitchFamily="18" charset="0"/>
              </a:rPr>
              <a:t>, 598 F. Supp. </a:t>
            </a:r>
            <a:r>
              <a:rPr lang="en-US" sz="2800" dirty="0" err="1">
                <a:solidFill>
                  <a:srgbClr val="000000"/>
                </a:solidFill>
                <a:effectLst/>
                <a:ea typeface="Times New Roman" panose="02020603050405020304" pitchFamily="18" charset="0"/>
              </a:rPr>
              <a:t>3d</a:t>
            </a:r>
            <a:r>
              <a:rPr lang="en-US" sz="2800" dirty="0">
                <a:solidFill>
                  <a:srgbClr val="000000"/>
                </a:solidFill>
                <a:effectLst/>
                <a:ea typeface="Times New Roman" panose="02020603050405020304" pitchFamily="18" charset="0"/>
              </a:rPr>
              <a:t> 1077 (</a:t>
            </a:r>
            <a:r>
              <a:rPr lang="en-US" sz="2800" dirty="0" err="1">
                <a:solidFill>
                  <a:srgbClr val="000000"/>
                </a:solidFill>
                <a:effectLst/>
                <a:ea typeface="Times New Roman" panose="02020603050405020304" pitchFamily="18" charset="0"/>
              </a:rPr>
              <a:t>W.D</a:t>
            </a:r>
            <a:r>
              <a:rPr lang="en-US" sz="2800" dirty="0">
                <a:solidFill>
                  <a:srgbClr val="000000"/>
                </a:solidFill>
                <a:effectLst/>
                <a:ea typeface="Times New Roman" panose="02020603050405020304" pitchFamily="18" charset="0"/>
              </a:rPr>
              <a:t>. Wash. 2022)</a:t>
            </a:r>
            <a:endParaRPr lang="en-US" sz="2800" dirty="0">
              <a:effectLst/>
              <a:ea typeface="Times New Roman" panose="02020603050405020304" pitchFamily="18" charset="0"/>
            </a:endParaRPr>
          </a:p>
        </p:txBody>
      </p:sp>
      <p:sp>
        <p:nvSpPr>
          <p:cNvPr id="2" name="Slide Number Placeholder 1">
            <a:extLst>
              <a:ext uri="{FF2B5EF4-FFF2-40B4-BE49-F238E27FC236}">
                <a16:creationId xmlns:a16="http://schemas.microsoft.com/office/drawing/2014/main" id="{7C88CC33-F970-4744-A1F4-EF1B50232355}"/>
              </a:ext>
            </a:extLst>
          </p:cNvPr>
          <p:cNvSpPr>
            <a:spLocks noGrp="1"/>
          </p:cNvSpPr>
          <p:nvPr>
            <p:ph type="sldNum" sz="quarter" idx="12"/>
          </p:nvPr>
        </p:nvSpPr>
        <p:spPr/>
        <p:txBody>
          <a:bodyPr/>
          <a:lstStyle/>
          <a:p>
            <a:fld id="{A8FCE4A2-7F52-4F1C-A573-08D4EBAFD78E}" type="slidenum">
              <a:rPr lang="en-US" smtClean="0"/>
              <a:pPr/>
              <a:t>7</a:t>
            </a:fld>
            <a:endParaRPr lang="en-US"/>
          </a:p>
        </p:txBody>
      </p:sp>
    </p:spTree>
    <p:extLst>
      <p:ext uri="{BB962C8B-B14F-4D97-AF65-F5344CB8AC3E}">
        <p14:creationId xmlns:p14="http://schemas.microsoft.com/office/powerpoint/2010/main" val="20354719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45EC01-209E-444B-B903-B8ACEFE25F29}"/>
              </a:ext>
            </a:extLst>
          </p:cNvPr>
          <p:cNvSpPr>
            <a:spLocks noGrp="1"/>
          </p:cNvSpPr>
          <p:nvPr>
            <p:ph type="title"/>
          </p:nvPr>
        </p:nvSpPr>
        <p:spPr>
          <a:xfrm>
            <a:off x="3596431" y="88713"/>
            <a:ext cx="8676849" cy="3238687"/>
          </a:xfrm>
        </p:spPr>
        <p:txBody>
          <a:bodyPr>
            <a:normAutofit/>
          </a:bodyPr>
          <a:lstStyle/>
          <a:p>
            <a:r>
              <a:rPr lang="en-US" sz="5400" dirty="0"/>
              <a:t>Fishing Permits and the Limitation of Liability Act</a:t>
            </a:r>
          </a:p>
        </p:txBody>
      </p:sp>
      <p:sp>
        <p:nvSpPr>
          <p:cNvPr id="6" name="Footer Placeholder 5">
            <a:extLst>
              <a:ext uri="{FF2B5EF4-FFF2-40B4-BE49-F238E27FC236}">
                <a16:creationId xmlns:a16="http://schemas.microsoft.com/office/drawing/2014/main" id="{AC3F9FC2-B977-497E-9316-87660E51BC9C}"/>
              </a:ext>
            </a:extLst>
          </p:cNvPr>
          <p:cNvSpPr>
            <a:spLocks noGrp="1"/>
          </p:cNvSpPr>
          <p:nvPr>
            <p:ph type="ftr" sz="quarter" idx="11"/>
          </p:nvPr>
        </p:nvSpPr>
        <p:spPr/>
        <p:txBody>
          <a:bodyPr/>
          <a:lstStyle/>
          <a:p>
            <a:r>
              <a:rPr lang="en-US"/>
              <a:t>CONFIDENTIAL</a:t>
            </a:r>
          </a:p>
        </p:txBody>
      </p:sp>
      <p:sp>
        <p:nvSpPr>
          <p:cNvPr id="7" name="Slide Number Placeholder 6">
            <a:extLst>
              <a:ext uri="{FF2B5EF4-FFF2-40B4-BE49-F238E27FC236}">
                <a16:creationId xmlns:a16="http://schemas.microsoft.com/office/drawing/2014/main" id="{01856199-FE49-4A9A-92F6-A64804548831}"/>
              </a:ext>
            </a:extLst>
          </p:cNvPr>
          <p:cNvSpPr>
            <a:spLocks noGrp="1"/>
          </p:cNvSpPr>
          <p:nvPr>
            <p:ph type="sldNum" sz="quarter" idx="12"/>
          </p:nvPr>
        </p:nvSpPr>
        <p:spPr/>
        <p:txBody>
          <a:bodyPr/>
          <a:lstStyle/>
          <a:p>
            <a:fld id="{A8FCE4A2-7F52-4F1C-A573-08D4EBAFD78E}" type="slidenum">
              <a:rPr lang="en-US" smtClean="0"/>
              <a:pPr/>
              <a:t>8</a:t>
            </a:fld>
            <a:endParaRPr lang="en-US" dirty="0"/>
          </a:p>
        </p:txBody>
      </p:sp>
    </p:spTree>
    <p:extLst>
      <p:ext uri="{BB962C8B-B14F-4D97-AF65-F5344CB8AC3E}">
        <p14:creationId xmlns:p14="http://schemas.microsoft.com/office/powerpoint/2010/main" val="15737555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BEBD84-E864-4D73-AC6D-60ADD9F16711}"/>
              </a:ext>
            </a:extLst>
          </p:cNvPr>
          <p:cNvSpPr>
            <a:spLocks noGrp="1"/>
          </p:cNvSpPr>
          <p:nvPr>
            <p:ph type="title"/>
          </p:nvPr>
        </p:nvSpPr>
        <p:spPr/>
        <p:txBody>
          <a:bodyPr>
            <a:normAutofit/>
          </a:bodyPr>
          <a:lstStyle/>
          <a:p>
            <a:r>
              <a:rPr lang="en-US" dirty="0"/>
              <a:t>Vessel Valuation for the Limitation Fund</a:t>
            </a:r>
          </a:p>
        </p:txBody>
      </p:sp>
      <p:sp>
        <p:nvSpPr>
          <p:cNvPr id="5" name="Content Placeholder 4">
            <a:extLst>
              <a:ext uri="{FF2B5EF4-FFF2-40B4-BE49-F238E27FC236}">
                <a16:creationId xmlns:a16="http://schemas.microsoft.com/office/drawing/2014/main" id="{C1F04D78-0BAE-4FC3-B367-4B4824EE3B06}"/>
              </a:ext>
            </a:extLst>
          </p:cNvPr>
          <p:cNvSpPr>
            <a:spLocks noGrp="1"/>
          </p:cNvSpPr>
          <p:nvPr>
            <p:ph sz="half" idx="1"/>
          </p:nvPr>
        </p:nvSpPr>
        <p:spPr>
          <a:xfrm>
            <a:off x="535459" y="1011279"/>
            <a:ext cx="5313406" cy="5318038"/>
          </a:xfrm>
        </p:spPr>
        <p:txBody>
          <a:bodyPr>
            <a:normAutofit/>
          </a:bodyPr>
          <a:lstStyle/>
          <a:p>
            <a:pPr>
              <a:spcBef>
                <a:spcPts val="0"/>
              </a:spcBef>
            </a:pPr>
            <a:r>
              <a:rPr lang="en-US" sz="2200" dirty="0">
                <a:effectLst/>
                <a:ea typeface="Times New Roman" panose="02020603050405020304" pitchFamily="18" charset="0"/>
              </a:rPr>
              <a:t>46 U.S.C. § 30505 – “</a:t>
            </a:r>
            <a:r>
              <a:rPr lang="en-US" sz="2200" dirty="0">
                <a:solidFill>
                  <a:srgbClr val="000000"/>
                </a:solidFill>
                <a:effectLst/>
                <a:ea typeface="Times New Roman" panose="02020603050405020304" pitchFamily="18" charset="0"/>
              </a:rPr>
              <a:t>Except as provided in </a:t>
            </a:r>
            <a:r>
              <a:rPr lang="en-US" sz="2200" dirty="0">
                <a:effectLst/>
                <a:ea typeface="Times New Roman" panose="02020603050405020304" pitchFamily="18" charset="0"/>
              </a:rPr>
              <a:t>section 30506 of this title</a:t>
            </a:r>
            <a:r>
              <a:rPr lang="en-US" sz="2200" dirty="0">
                <a:solidFill>
                  <a:srgbClr val="000000"/>
                </a:solidFill>
                <a:effectLst/>
                <a:ea typeface="Times New Roman" panose="02020603050405020304" pitchFamily="18" charset="0"/>
              </a:rPr>
              <a:t>, the liability of the owner of a vessel for any claim, debt, or liability described in subsection (b) shall not exceed the value of the vessel and pending freight. If the vessel has more than one owner, the proportionate share of the liability of any one owner shall not exceed that owner's proportionate interest in the vessel and pending freight.”</a:t>
            </a:r>
          </a:p>
          <a:p>
            <a:pPr marL="0" indent="0">
              <a:spcBef>
                <a:spcPts val="0"/>
              </a:spcBef>
              <a:buNone/>
            </a:pPr>
            <a:endParaRPr lang="en-US" sz="2200" dirty="0">
              <a:effectLst/>
              <a:ea typeface="Times New Roman" panose="02020603050405020304" pitchFamily="18" charset="0"/>
            </a:endParaRPr>
          </a:p>
          <a:p>
            <a:r>
              <a:rPr lang="en-US" sz="2200" dirty="0">
                <a:solidFill>
                  <a:srgbClr val="000000"/>
                </a:solidFill>
                <a:effectLst/>
                <a:ea typeface="Times New Roman" panose="02020603050405020304" pitchFamily="18" charset="0"/>
              </a:rPr>
              <a:t>Supplemental Rule F(1) – “a sum equal to the amount or value of the owner’s interest in the vessel and pending freight.”</a:t>
            </a:r>
            <a:endParaRPr lang="en-US" sz="2200" dirty="0">
              <a:effectLst/>
              <a:ea typeface="Times New Roman" panose="02020603050405020304" pitchFamily="18" charset="0"/>
            </a:endParaRPr>
          </a:p>
          <a:p>
            <a:endParaRPr lang="en-US" dirty="0"/>
          </a:p>
        </p:txBody>
      </p:sp>
      <p:sp>
        <p:nvSpPr>
          <p:cNvPr id="8" name="Content Placeholder 7">
            <a:extLst>
              <a:ext uri="{FF2B5EF4-FFF2-40B4-BE49-F238E27FC236}">
                <a16:creationId xmlns:a16="http://schemas.microsoft.com/office/drawing/2014/main" id="{B95BAA04-6B8B-48AC-A373-16D631192595}"/>
              </a:ext>
            </a:extLst>
          </p:cNvPr>
          <p:cNvSpPr>
            <a:spLocks noGrp="1"/>
          </p:cNvSpPr>
          <p:nvPr>
            <p:ph sz="half" idx="2"/>
          </p:nvPr>
        </p:nvSpPr>
        <p:spPr>
          <a:xfrm>
            <a:off x="6096000" y="1011279"/>
            <a:ext cx="5917857" cy="4351338"/>
          </a:xfrm>
        </p:spPr>
        <p:txBody>
          <a:bodyPr>
            <a:noAutofit/>
          </a:bodyPr>
          <a:lstStyle/>
          <a:p>
            <a:r>
              <a:rPr lang="en-US" sz="2200" i="1" dirty="0">
                <a:effectLst/>
                <a:ea typeface="Times New Roman" panose="02020603050405020304" pitchFamily="18" charset="0"/>
              </a:rPr>
              <a:t>The Main v. Williams</a:t>
            </a:r>
            <a:r>
              <a:rPr lang="en-US" sz="2200" dirty="0">
                <a:effectLst/>
                <a:ea typeface="Times New Roman" panose="02020603050405020304" pitchFamily="18" charset="0"/>
              </a:rPr>
              <a:t>, 152 U.S. 122 (1894):</a:t>
            </a:r>
          </a:p>
          <a:p>
            <a:pPr marL="0" indent="0" algn="just">
              <a:buNone/>
            </a:pPr>
            <a:r>
              <a:rPr lang="en-US" sz="2200" dirty="0">
                <a:ea typeface="Times New Roman" panose="02020603050405020304" pitchFamily="18" charset="0"/>
              </a:rPr>
              <a:t>“I</a:t>
            </a:r>
            <a:r>
              <a:rPr lang="en-US" sz="2200" dirty="0">
                <a:effectLst/>
                <a:ea typeface="Times New Roman" panose="02020603050405020304" pitchFamily="18" charset="0"/>
              </a:rPr>
              <a:t>n assessing the value of the ship, the custom has been to include all that belongs to the ship, and may be presumed to be the property of the owner,-not merely the hull, together with the boats, tackle, apparel, and furniture, but all the appurtenances, comprising whatever is on board for the object of the voyage, belonging to the owners, whether such object be warfare, the conveyance of passengers, goods, or the fisheries. </a:t>
            </a:r>
          </a:p>
          <a:p>
            <a:pPr marL="0" indent="0" algn="just">
              <a:buNone/>
            </a:pPr>
            <a:r>
              <a:rPr lang="en-US" sz="2200" dirty="0">
                <a:effectLst/>
                <a:ea typeface="Times New Roman" panose="02020603050405020304" pitchFamily="18" charset="0"/>
              </a:rPr>
              <a:t>It does not, however, include the cargo, which, presumptively at least, does not belong to the owner of the ship.”</a:t>
            </a:r>
            <a:endParaRPr lang="en-US" sz="2200" dirty="0"/>
          </a:p>
        </p:txBody>
      </p:sp>
      <p:sp>
        <p:nvSpPr>
          <p:cNvPr id="2" name="Slide Number Placeholder 1">
            <a:extLst>
              <a:ext uri="{FF2B5EF4-FFF2-40B4-BE49-F238E27FC236}">
                <a16:creationId xmlns:a16="http://schemas.microsoft.com/office/drawing/2014/main" id="{7C88CC33-F970-4744-A1F4-EF1B50232355}"/>
              </a:ext>
            </a:extLst>
          </p:cNvPr>
          <p:cNvSpPr>
            <a:spLocks noGrp="1"/>
          </p:cNvSpPr>
          <p:nvPr>
            <p:ph type="sldNum" sz="quarter" idx="12"/>
          </p:nvPr>
        </p:nvSpPr>
        <p:spPr/>
        <p:txBody>
          <a:bodyPr/>
          <a:lstStyle/>
          <a:p>
            <a:fld id="{A8FCE4A2-7F52-4F1C-A573-08D4EBAFD78E}" type="slidenum">
              <a:rPr lang="en-US" smtClean="0"/>
              <a:pPr/>
              <a:t>9</a:t>
            </a:fld>
            <a:endParaRPr lang="en-US"/>
          </a:p>
        </p:txBody>
      </p:sp>
    </p:spTree>
    <p:extLst>
      <p:ext uri="{BB962C8B-B14F-4D97-AF65-F5344CB8AC3E}">
        <p14:creationId xmlns:p14="http://schemas.microsoft.com/office/powerpoint/2010/main" val="9741784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&#65279;<?xml version="1.0" encoding="UTF-8" standalone="yes"?>
<Relationships xmlns="http://schemas.openxmlformats.org/package/2006/relationships">
  <Relationship Id="rId1" Type="http://schemas.openxmlformats.org/officeDocument/2006/relationships/customXmlProps" Target="itemProps1.xml" />
</Relationships>
</file>

<file path=customXml/item1.xml>��< ? x m l   v e r s i o n = " 1 . 0 "   e n c o d i n g = " u t f - 1 6 " ? > < p r o p e r t i e s   x m l n s = " h t t p : / / w w w . i m a n a g e . c o m / w o r k / x m l s c h e m a " >  
     < d o c u m e n t i d > A c t i v e ! 1 7 3 4 5 8 9 0 5 . 1 < / d o c u m e n t i d >  
     < s e n d e r i d > J E N O O N A N < / s e n d e r i d >  
     < s e n d e r e m a i l > J N O O N A N @ M C G U I R E W O O D S . C O M < / s e n d e r e m a i l >  
     < l a s t m o d i f i e d > 2 0 2 3 - 0 4 - 2 9 T 1 3 : 4 8 : 4 0 . 0 0 0 0 0 0 0 - 0 4 : 0 0 < / l a s t m o d i f i e d >  
     < d a t a b a s e > A c t i v e < / d a t a b a s e >  
 < / p r o p e r t i e s > 
</file>

<file path=customXml/itemProps1.xml><?xml version="1.0" encoding="utf-8"?>
<ds:datastoreItem xmlns:ds="http://schemas.openxmlformats.org/officeDocument/2006/customXml" ds:itemID="{AFD9696F-4A40-4824-87C7-FD0825379867}">
  <ds:schemaRefs>
    <ds:schemaRef ds:uri="http://www.imanage.com/work/xmlschema"/>
  </ds:schemaRefs>
</ds:datastoreItem>
</file>

<file path=docProps/app.xml><?xml version="1.0" encoding="utf-8"?>
<Properties xmlns="http://schemas.openxmlformats.org/officeDocument/2006/extended-properties" xmlns:vt="http://schemas.openxmlformats.org/officeDocument/2006/docPropsVTypes">
  <Words>1011</Words>
  <Application>Microsoft Office PowerPoint</Application>
  <PresentationFormat>Widescreen</PresentationFormat>
  <Paragraphs>53</Paragraphs>
  <Slides>12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Calibri Light</vt:lpstr>
      <vt:lpstr>Symbol</vt:lpstr>
      <vt:lpstr>Wingdings</vt:lpstr>
      <vt:lpstr>Office Theme</vt:lpstr>
      <vt:lpstr>Fisheries Committee Meeting </vt:lpstr>
      <vt:lpstr> Fishing Permits: Vessel Appurtenances? </vt:lpstr>
      <vt:lpstr>Fishing Permits and Maritime Liens</vt:lpstr>
      <vt:lpstr>Maritime Liens Generally </vt:lpstr>
      <vt:lpstr>Gowen, Inc. v. F/V Quality One, 244 F.3d 64 (1st Cir. 2001)</vt:lpstr>
      <vt:lpstr>PNC Bank Del. v. F/V MISS LAURA, 381 F.3d 183 (3d Cir. 2004)</vt:lpstr>
      <vt:lpstr>Other Maritime Lien and Fishing Permit Decisions</vt:lpstr>
      <vt:lpstr>Fishing Permits and the Limitation of Liability Act</vt:lpstr>
      <vt:lpstr>Vessel Valuation for the Limitation Fund</vt:lpstr>
      <vt:lpstr>In re Complaint of B&amp;C Seafood, LLC, 426 F. Supp. 3d 82 (D.N.J. 2019)</vt:lpstr>
      <vt:lpstr>In re Captain Juan, Inc., 607 F. Supp. 3d 118 (D. Mass. 2022)</vt:lpstr>
      <vt:lpstr>Questions or Comments?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