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ACD"/>
          </a:solidFill>
        </a:fill>
      </a:tcStyle>
    </a:wholeTbl>
    <a:band2H>
      <a:tcTxStyle/>
      <a:tcStyle>
        <a:tcBdr/>
        <a:fill>
          <a:solidFill>
            <a:srgbClr val="EFF5E8"/>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EEC"/>
          </a:solidFill>
        </a:fill>
      </a:tcStyle>
    </a:wholeTbl>
    <a:band2H>
      <a:tcTxStyle/>
      <a:tcStyle>
        <a:tcBdr/>
        <a:fill>
          <a:solidFill>
            <a:srgbClr val="E8EFF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DECD"/>
          </a:solidFill>
        </a:fill>
      </a:tcStyle>
    </a:wholeTbl>
    <a:band2H>
      <a:tcTxStyle/>
      <a:tcStyle>
        <a:tcBdr/>
        <a:fill>
          <a:solidFill>
            <a:srgbClr val="F9EFE7"/>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Bold"/>
          <a:ea typeface="Rockwell Bold"/>
          <a:cs typeface="Rockwell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55"/>
  </p:normalViewPr>
  <p:slideViewPr>
    <p:cSldViewPr snapToGrid="0">
      <p:cViewPr varScale="1">
        <p:scale>
          <a:sx n="99" d="100"/>
          <a:sy n="99" d="100"/>
        </p:scale>
        <p:origin x="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Rockwell"/>
      </a:defRPr>
    </a:lvl1pPr>
    <a:lvl2pPr indent="228600" defTabSz="457200" latinLnBrk="0">
      <a:defRPr sz="1200">
        <a:solidFill>
          <a:srgbClr val="FFFFFF"/>
        </a:solidFill>
        <a:latin typeface="+mn-lt"/>
        <a:ea typeface="+mn-ea"/>
        <a:cs typeface="+mn-cs"/>
        <a:sym typeface="Rockwell"/>
      </a:defRPr>
    </a:lvl2pPr>
    <a:lvl3pPr indent="457200" defTabSz="457200" latinLnBrk="0">
      <a:defRPr sz="1200">
        <a:solidFill>
          <a:srgbClr val="FFFFFF"/>
        </a:solidFill>
        <a:latin typeface="+mn-lt"/>
        <a:ea typeface="+mn-ea"/>
        <a:cs typeface="+mn-cs"/>
        <a:sym typeface="Rockwell"/>
      </a:defRPr>
    </a:lvl3pPr>
    <a:lvl4pPr indent="685800" defTabSz="457200" latinLnBrk="0">
      <a:defRPr sz="1200">
        <a:solidFill>
          <a:srgbClr val="FFFFFF"/>
        </a:solidFill>
        <a:latin typeface="+mn-lt"/>
        <a:ea typeface="+mn-ea"/>
        <a:cs typeface="+mn-cs"/>
        <a:sym typeface="Rockwell"/>
      </a:defRPr>
    </a:lvl4pPr>
    <a:lvl5pPr indent="914400" defTabSz="457200" latinLnBrk="0">
      <a:defRPr sz="1200">
        <a:solidFill>
          <a:srgbClr val="FFFFFF"/>
        </a:solidFill>
        <a:latin typeface="+mn-lt"/>
        <a:ea typeface="+mn-ea"/>
        <a:cs typeface="+mn-cs"/>
        <a:sym typeface="Rockwell"/>
      </a:defRPr>
    </a:lvl5pPr>
    <a:lvl6pPr indent="1143000" defTabSz="457200" latinLnBrk="0">
      <a:defRPr sz="1200">
        <a:solidFill>
          <a:srgbClr val="FFFFFF"/>
        </a:solidFill>
        <a:latin typeface="+mn-lt"/>
        <a:ea typeface="+mn-ea"/>
        <a:cs typeface="+mn-cs"/>
        <a:sym typeface="Rockwell"/>
      </a:defRPr>
    </a:lvl6pPr>
    <a:lvl7pPr indent="1371600" defTabSz="457200" latinLnBrk="0">
      <a:defRPr sz="1200">
        <a:solidFill>
          <a:srgbClr val="FFFFFF"/>
        </a:solidFill>
        <a:latin typeface="+mn-lt"/>
        <a:ea typeface="+mn-ea"/>
        <a:cs typeface="+mn-cs"/>
        <a:sym typeface="Rockwell"/>
      </a:defRPr>
    </a:lvl7pPr>
    <a:lvl8pPr indent="1600200" defTabSz="457200" latinLnBrk="0">
      <a:defRPr sz="1200">
        <a:solidFill>
          <a:srgbClr val="FFFFFF"/>
        </a:solidFill>
        <a:latin typeface="+mn-lt"/>
        <a:ea typeface="+mn-ea"/>
        <a:cs typeface="+mn-cs"/>
        <a:sym typeface="Rockwell"/>
      </a:defRPr>
    </a:lvl8pPr>
    <a:lvl9pPr indent="1828800" defTabSz="457200" latinLnBrk="0">
      <a:defRPr sz="1200">
        <a:solidFill>
          <a:srgbClr val="FFFFFF"/>
        </a:solidFill>
        <a:latin typeface="+mn-lt"/>
        <a:ea typeface="+mn-ea"/>
        <a:cs typeface="+mn-cs"/>
        <a:sym typeface="Rockwel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95269" y="1122362"/>
            <a:ext cx="9001463" cy="2387601"/>
          </a:xfrm>
          <a:prstGeom prst="rect">
            <a:avLst/>
          </a:prstGeom>
        </p:spPr>
        <p:txBody>
          <a:bodyPr anchor="b"/>
          <a:lstStyle>
            <a:lvl1pPr>
              <a:defRPr sz="4800"/>
            </a:lvl1pPr>
          </a:lstStyle>
          <a:p>
            <a:r>
              <a:t>Title Text</a:t>
            </a:r>
          </a:p>
        </p:txBody>
      </p:sp>
      <p:sp>
        <p:nvSpPr>
          <p:cNvPr id="12" name="Body Level One…"/>
          <p:cNvSpPr txBox="1">
            <a:spLocks noGrp="1"/>
          </p:cNvSpPr>
          <p:nvPr>
            <p:ph type="body" sz="quarter" idx="1"/>
          </p:nvPr>
        </p:nvSpPr>
        <p:spPr>
          <a:xfrm>
            <a:off x="1595269" y="3602037"/>
            <a:ext cx="9001463"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92" name="Title Text"/>
          <p:cNvSpPr txBox="1">
            <a:spLocks noGrp="1"/>
          </p:cNvSpPr>
          <p:nvPr>
            <p:ph type="title"/>
          </p:nvPr>
        </p:nvSpPr>
        <p:spPr>
          <a:xfrm>
            <a:off x="913806" y="4289371"/>
            <a:ext cx="10367565" cy="819356"/>
          </a:xfrm>
          <a:prstGeom prst="rect">
            <a:avLst/>
          </a:prstGeom>
        </p:spPr>
        <p:txBody>
          <a:bodyPr anchor="b"/>
          <a:lstStyle>
            <a:lvl1pPr>
              <a:defRPr sz="2800"/>
            </a:lvl1pPr>
          </a:lstStyle>
          <a:p>
            <a:r>
              <a:t>Title Text</a:t>
            </a:r>
          </a:p>
        </p:txBody>
      </p:sp>
      <p:sp>
        <p:nvSpPr>
          <p:cNvPr id="93" name="Picture Placeholder 2"/>
          <p:cNvSpPr>
            <a:spLocks noGrp="1"/>
          </p:cNvSpPr>
          <p:nvPr>
            <p:ph type="pic" idx="21"/>
          </p:nvPr>
        </p:nvSpPr>
        <p:spPr>
          <a:xfrm>
            <a:off x="913806" y="621320"/>
            <a:ext cx="10367565" cy="3379737"/>
          </a:xfrm>
          <a:prstGeom prst="rect">
            <a:avLst/>
          </a:prstGeom>
          <a:ln w="190500" cap="sq">
            <a:solidFill>
              <a:srgbClr val="FFFFFF"/>
            </a:solidFill>
            <a:miter lim="800000"/>
          </a:ln>
          <a:effectLst>
            <a:outerShdw blurRad="50800" dist="18000" dir="5400000" rotWithShape="0">
              <a:srgbClr val="000000">
                <a:alpha val="40000"/>
              </a:srgbClr>
            </a:outerShdw>
          </a:effectLst>
        </p:spPr>
        <p:txBody>
          <a:bodyPr lIns="91439" rIns="91439">
            <a:noAutofit/>
          </a:bodyPr>
          <a:lstStyle/>
          <a:p>
            <a:endParaRPr/>
          </a:p>
        </p:txBody>
      </p:sp>
      <p:sp>
        <p:nvSpPr>
          <p:cNvPr id="94" name="Body Level One…"/>
          <p:cNvSpPr txBox="1">
            <a:spLocks noGrp="1"/>
          </p:cNvSpPr>
          <p:nvPr>
            <p:ph type="body" sz="quarter" idx="1"/>
          </p:nvPr>
        </p:nvSpPr>
        <p:spPr>
          <a:xfrm>
            <a:off x="913794" y="5108728"/>
            <a:ext cx="10366000" cy="682473"/>
          </a:xfrm>
          <a:prstGeom prst="rect">
            <a:avLst/>
          </a:prstGeom>
        </p:spPr>
        <p:txBody>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913794" y="609600"/>
            <a:ext cx="10353763" cy="3424860"/>
          </a:xfrm>
          <a:prstGeom prst="rect">
            <a:avLst/>
          </a:prstGeom>
        </p:spPr>
        <p:txBody>
          <a:bodyPr/>
          <a:lstStyle>
            <a:lvl1pPr>
              <a:defRPr sz="3200"/>
            </a:lvl1pPr>
          </a:lstStyle>
          <a:p>
            <a:r>
              <a:t>Title Text</a:t>
            </a:r>
          </a:p>
        </p:txBody>
      </p:sp>
      <p:sp>
        <p:nvSpPr>
          <p:cNvPr id="103" name="Body Level One…"/>
          <p:cNvSpPr txBox="1">
            <a:spLocks noGrp="1"/>
          </p:cNvSpPr>
          <p:nvPr>
            <p:ph type="body" sz="quarter" idx="1"/>
          </p:nvPr>
        </p:nvSpPr>
        <p:spPr>
          <a:xfrm>
            <a:off x="913794" y="4204820"/>
            <a:ext cx="10353763" cy="1592187"/>
          </a:xfrm>
          <a:prstGeom prst="rect">
            <a:avLst/>
          </a:prstGeom>
        </p:spPr>
        <p:txBody>
          <a:bodyPr anchor="ctr"/>
          <a:lstStyle>
            <a:lvl1pPr marL="0" indent="0" algn="ctr">
              <a:buSzTx/>
              <a:buFontTx/>
              <a:buNone/>
              <a:defRPr sz="1600"/>
            </a:lvl1pPr>
            <a:lvl2pPr marL="0" indent="457200" algn="ctr">
              <a:buSzTx/>
              <a:buFontTx/>
              <a:buNone/>
              <a:defRPr sz="1600"/>
            </a:lvl2pPr>
            <a:lvl3pPr marL="0" indent="914400" algn="ctr">
              <a:buSzTx/>
              <a:buFontTx/>
              <a:buNone/>
              <a:defRPr sz="1600"/>
            </a:lvl3pPr>
            <a:lvl4pPr marL="0" indent="1371600" algn="ctr">
              <a:buSzTx/>
              <a:buFontTx/>
              <a:buNone/>
              <a:defRPr sz="1600"/>
            </a:lvl4pPr>
            <a:lvl5pPr marL="0" indent="1828800" algn="ctr">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446212" y="609600"/>
            <a:ext cx="9302753" cy="2992904"/>
          </a:xfrm>
          <a:prstGeom prst="rect">
            <a:avLst/>
          </a:prstGeom>
        </p:spPr>
        <p:txBody>
          <a:bodyPr/>
          <a:lstStyle>
            <a:lvl1pPr>
              <a:defRPr sz="3200"/>
            </a:lvl1pPr>
          </a:lstStyle>
          <a:p>
            <a:r>
              <a:t>Title Text</a:t>
            </a:r>
          </a:p>
        </p:txBody>
      </p:sp>
      <p:sp>
        <p:nvSpPr>
          <p:cNvPr id="112" name="Body Level One…"/>
          <p:cNvSpPr txBox="1">
            <a:spLocks noGrp="1"/>
          </p:cNvSpPr>
          <p:nvPr>
            <p:ph type="body" sz="quarter" idx="1"/>
          </p:nvPr>
        </p:nvSpPr>
        <p:spPr>
          <a:xfrm>
            <a:off x="1720644" y="3610031"/>
            <a:ext cx="8752300" cy="426813"/>
          </a:xfrm>
          <a:prstGeom prst="rect">
            <a:avLst/>
          </a:prstGeom>
        </p:spPr>
        <p:txBody>
          <a:bodyPr/>
          <a:lstStyle>
            <a:lvl1pPr marL="0" indent="0" algn="r">
              <a:buSzTx/>
              <a:buFontTx/>
              <a:buNone/>
              <a:defRPr sz="1400"/>
            </a:lvl1pPr>
            <a:lvl2pPr marL="0" indent="457200" algn="r">
              <a:buSzTx/>
              <a:buFontTx/>
              <a:buNone/>
              <a:defRPr sz="1400"/>
            </a:lvl2pPr>
            <a:lvl3pPr marL="0" indent="914400" algn="r">
              <a:buSzTx/>
              <a:buFontTx/>
              <a:buNone/>
              <a:defRPr sz="1400"/>
            </a:lvl3pPr>
            <a:lvl4pPr marL="0" indent="1371600" algn="r">
              <a:buSzTx/>
              <a:buFontTx/>
              <a:buNone/>
              <a:defRPr sz="1400"/>
            </a:lvl4pPr>
            <a:lvl5pPr marL="0" indent="1828800" algn="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3" name="Text Placeholder 3"/>
          <p:cNvSpPr>
            <a:spLocks noGrp="1"/>
          </p:cNvSpPr>
          <p:nvPr>
            <p:ph type="body" sz="quarter" idx="21"/>
          </p:nvPr>
        </p:nvSpPr>
        <p:spPr>
          <a:xfrm>
            <a:off x="913794" y="4204820"/>
            <a:ext cx="10353762" cy="1586381"/>
          </a:xfrm>
          <a:prstGeom prst="rect">
            <a:avLst/>
          </a:prstGeom>
        </p:spPr>
        <p:txBody>
          <a:bodyPr anchor="ctr"/>
          <a:lstStyle/>
          <a:p>
            <a:pPr marL="0" indent="0" algn="ctr">
              <a:buSzTx/>
              <a:buFontTx/>
              <a:buNone/>
              <a:defRPr sz="1600"/>
            </a:pPr>
            <a:endParaRPr/>
          </a:p>
        </p:txBody>
      </p:sp>
      <p:sp>
        <p:nvSpPr>
          <p:cNvPr id="114" name="TextBox 10"/>
          <p:cNvSpPr txBox="1"/>
          <p:nvPr/>
        </p:nvSpPr>
        <p:spPr>
          <a:xfrm>
            <a:off x="882331" y="474008"/>
            <a:ext cx="518161" cy="1107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cap="all">
                <a:solidFill>
                  <a:srgbClr val="FFFFFF"/>
                </a:solidFill>
              </a:defRPr>
            </a:lvl1pPr>
          </a:lstStyle>
          <a:p>
            <a:r>
              <a:t>“</a:t>
            </a:r>
          </a:p>
        </p:txBody>
      </p:sp>
      <p:sp>
        <p:nvSpPr>
          <p:cNvPr id="115" name="TextBox 12"/>
          <p:cNvSpPr txBox="1"/>
          <p:nvPr/>
        </p:nvSpPr>
        <p:spPr>
          <a:xfrm>
            <a:off x="10703675" y="2710860"/>
            <a:ext cx="518161" cy="1107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8000" cap="all">
                <a:solidFill>
                  <a:srgbClr val="FFFFFF"/>
                </a:solidFill>
              </a:defRPr>
            </a:lvl1pPr>
          </a:lstStyle>
          <a:p>
            <a:r>
              <a:t>”</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913806" y="2126942"/>
            <a:ext cx="10355327" cy="2511836"/>
          </a:xfrm>
          <a:prstGeom prst="rect">
            <a:avLst/>
          </a:prstGeom>
        </p:spPr>
        <p:txBody>
          <a:bodyPr anchor="b"/>
          <a:lstStyle>
            <a:lvl1pPr>
              <a:defRPr sz="3200"/>
            </a:lvl1pPr>
          </a:lstStyle>
          <a:p>
            <a:r>
              <a:t>Title Text</a:t>
            </a:r>
          </a:p>
        </p:txBody>
      </p:sp>
      <p:sp>
        <p:nvSpPr>
          <p:cNvPr id="124" name="Body Level One…"/>
          <p:cNvSpPr txBox="1">
            <a:spLocks noGrp="1"/>
          </p:cNvSpPr>
          <p:nvPr>
            <p:ph type="body" sz="quarter" idx="1"/>
          </p:nvPr>
        </p:nvSpPr>
        <p:spPr>
          <a:xfrm>
            <a:off x="913794" y="4650556"/>
            <a:ext cx="10353764" cy="1140645"/>
          </a:xfrm>
          <a:prstGeom prst="rect">
            <a:avLst/>
          </a:prstGeom>
        </p:spPr>
        <p:txBody>
          <a:bodyPr/>
          <a:lstStyle>
            <a:lvl1pPr marL="0" indent="0" algn="ctr">
              <a:buSzTx/>
              <a:buFontTx/>
              <a:buNone/>
              <a:defRPr sz="1600"/>
            </a:lvl1pPr>
            <a:lvl2pPr marL="0" indent="457200" algn="ctr">
              <a:buSzTx/>
              <a:buFontTx/>
              <a:buNone/>
              <a:defRPr sz="1600"/>
            </a:lvl2pPr>
            <a:lvl3pPr marL="0" indent="914400" algn="ctr">
              <a:buSzTx/>
              <a:buFontTx/>
              <a:buNone/>
              <a:defRPr sz="1600"/>
            </a:lvl3pPr>
            <a:lvl4pPr marL="0" indent="1371600" algn="ctr">
              <a:buSzTx/>
              <a:buFontTx/>
              <a:buNone/>
              <a:defRPr sz="1600"/>
            </a:lvl4pPr>
            <a:lvl5pPr marL="0" indent="1828800" algn="ctr">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132" name="Title Text"/>
          <p:cNvSpPr txBox="1">
            <a:spLocks noGrp="1"/>
          </p:cNvSpPr>
          <p:nvPr>
            <p:ph type="title"/>
          </p:nvPr>
        </p:nvSpPr>
        <p:spPr>
          <a:xfrm>
            <a:off x="913794" y="609600"/>
            <a:ext cx="10353762" cy="1325563"/>
          </a:xfrm>
          <a:prstGeom prst="rect">
            <a:avLst/>
          </a:prstGeom>
        </p:spPr>
        <p:txBody>
          <a:bodyPr/>
          <a:lstStyle/>
          <a:p>
            <a:r>
              <a:t>Title Text</a:t>
            </a:r>
          </a:p>
        </p:txBody>
      </p:sp>
      <p:sp>
        <p:nvSpPr>
          <p:cNvPr id="133" name="Body Level One…"/>
          <p:cNvSpPr txBox="1">
            <a:spLocks noGrp="1"/>
          </p:cNvSpPr>
          <p:nvPr>
            <p:ph type="body" sz="quarter" idx="1"/>
          </p:nvPr>
        </p:nvSpPr>
        <p:spPr>
          <a:xfrm>
            <a:off x="913794" y="2088319"/>
            <a:ext cx="3298957" cy="823306"/>
          </a:xfrm>
          <a:prstGeom prst="rect">
            <a:avLst/>
          </a:prstGeom>
        </p:spPr>
        <p:txBody>
          <a:bodyPr anchor="b"/>
          <a:lstStyle>
            <a:lvl1pPr marL="0" indent="0" algn="ctr">
              <a:lnSpc>
                <a:spcPct val="100000"/>
              </a:lnSpc>
              <a:buSzTx/>
              <a:buFontTx/>
              <a:buNone/>
              <a:defRPr sz="2400"/>
            </a:lvl1pPr>
            <a:lvl2pPr marL="0" indent="457200" algn="ctr">
              <a:lnSpc>
                <a:spcPct val="100000"/>
              </a:lnSpc>
              <a:buSzTx/>
              <a:buFontTx/>
              <a:buNone/>
              <a:defRPr sz="2400"/>
            </a:lvl2pPr>
            <a:lvl3pPr marL="0" indent="914400" algn="ctr">
              <a:lnSpc>
                <a:spcPct val="100000"/>
              </a:lnSpc>
              <a:buSzTx/>
              <a:buFontTx/>
              <a:buNone/>
              <a:defRPr sz="2400"/>
            </a:lvl3pPr>
            <a:lvl4pPr marL="0" indent="1371600" algn="ctr">
              <a:lnSpc>
                <a:spcPct val="100000"/>
              </a:lnSpc>
              <a:buSzTx/>
              <a:buFontTx/>
              <a:buNone/>
              <a:defRPr sz="2400"/>
            </a:lvl4pPr>
            <a:lvl5pPr marL="0" indent="1828800" algn="ctr">
              <a:lnSpc>
                <a:spcPct val="100000"/>
              </a:lnSpc>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4" name="Text Placeholder 3"/>
          <p:cNvSpPr>
            <a:spLocks noGrp="1"/>
          </p:cNvSpPr>
          <p:nvPr>
            <p:ph type="body" sz="quarter" idx="21"/>
          </p:nvPr>
        </p:nvSpPr>
        <p:spPr>
          <a:xfrm>
            <a:off x="913794" y="2911624"/>
            <a:ext cx="3298957" cy="2879576"/>
          </a:xfrm>
          <a:prstGeom prst="rect">
            <a:avLst/>
          </a:prstGeom>
        </p:spPr>
        <p:txBody>
          <a:bodyPr/>
          <a:lstStyle/>
          <a:p>
            <a:pPr marL="0" indent="0" algn="ctr">
              <a:buSzTx/>
              <a:buFontTx/>
              <a:buNone/>
              <a:defRPr sz="1400"/>
            </a:pPr>
            <a:endParaRPr/>
          </a:p>
        </p:txBody>
      </p:sp>
      <p:sp>
        <p:nvSpPr>
          <p:cNvPr id="135" name="Text Placeholder 4"/>
          <p:cNvSpPr>
            <a:spLocks noGrp="1"/>
          </p:cNvSpPr>
          <p:nvPr>
            <p:ph type="body" sz="quarter" idx="22"/>
          </p:nvPr>
        </p:nvSpPr>
        <p:spPr>
          <a:xfrm>
            <a:off x="4444877" y="2088320"/>
            <a:ext cx="3298559" cy="823305"/>
          </a:xfrm>
          <a:prstGeom prst="rect">
            <a:avLst/>
          </a:prstGeom>
        </p:spPr>
        <p:txBody>
          <a:bodyPr anchor="b"/>
          <a:lstStyle/>
          <a:p>
            <a:pPr marL="0" indent="0" algn="ctr">
              <a:lnSpc>
                <a:spcPct val="100000"/>
              </a:lnSpc>
              <a:buSzTx/>
              <a:buFontTx/>
              <a:buNone/>
              <a:defRPr sz="2400"/>
            </a:pPr>
            <a:endParaRPr/>
          </a:p>
        </p:txBody>
      </p:sp>
      <p:sp>
        <p:nvSpPr>
          <p:cNvPr id="136" name="Text Placeholder 3"/>
          <p:cNvSpPr>
            <a:spLocks noGrp="1"/>
          </p:cNvSpPr>
          <p:nvPr>
            <p:ph type="body" sz="quarter" idx="23"/>
          </p:nvPr>
        </p:nvSpPr>
        <p:spPr>
          <a:xfrm>
            <a:off x="4444877" y="2911624"/>
            <a:ext cx="3299822" cy="2879576"/>
          </a:xfrm>
          <a:prstGeom prst="rect">
            <a:avLst/>
          </a:prstGeom>
        </p:spPr>
        <p:txBody>
          <a:bodyPr/>
          <a:lstStyle/>
          <a:p>
            <a:pPr marL="0" indent="0" algn="ctr">
              <a:buSzTx/>
              <a:buFontTx/>
              <a:buNone/>
              <a:defRPr sz="1400"/>
            </a:pPr>
            <a:endParaRPr/>
          </a:p>
        </p:txBody>
      </p:sp>
      <p:sp>
        <p:nvSpPr>
          <p:cNvPr id="137" name="Text Placeholder 4"/>
          <p:cNvSpPr>
            <a:spLocks noGrp="1"/>
          </p:cNvSpPr>
          <p:nvPr>
            <p:ph type="body" sz="quarter" idx="24"/>
          </p:nvPr>
        </p:nvSpPr>
        <p:spPr>
          <a:xfrm>
            <a:off x="7973297" y="2088320"/>
            <a:ext cx="3291212" cy="823305"/>
          </a:xfrm>
          <a:prstGeom prst="rect">
            <a:avLst/>
          </a:prstGeom>
        </p:spPr>
        <p:txBody>
          <a:bodyPr anchor="b"/>
          <a:lstStyle/>
          <a:p>
            <a:pPr marL="0" indent="0" algn="ctr">
              <a:lnSpc>
                <a:spcPct val="100000"/>
              </a:lnSpc>
              <a:buSzTx/>
              <a:buFontTx/>
              <a:buNone/>
              <a:defRPr sz="2400"/>
            </a:pPr>
            <a:endParaRPr/>
          </a:p>
        </p:txBody>
      </p:sp>
      <p:sp>
        <p:nvSpPr>
          <p:cNvPr id="138" name="Text Placeholder 3"/>
          <p:cNvSpPr>
            <a:spLocks noGrp="1"/>
          </p:cNvSpPr>
          <p:nvPr>
            <p:ph type="body" sz="quarter" idx="25"/>
          </p:nvPr>
        </p:nvSpPr>
        <p:spPr>
          <a:xfrm>
            <a:off x="7976345" y="2911624"/>
            <a:ext cx="3291212" cy="2879576"/>
          </a:xfrm>
          <a:prstGeom prst="rect">
            <a:avLst/>
          </a:prstGeom>
        </p:spPr>
        <p:txBody>
          <a:bodyPr/>
          <a:lstStyle/>
          <a:p>
            <a:pPr marL="0" indent="0" algn="ctr">
              <a:buSzTx/>
              <a:buFontTx/>
              <a:buNone/>
              <a:defRPr sz="1400"/>
            </a:pPr>
            <a:endParaRP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913794" y="609600"/>
            <a:ext cx="10353763" cy="1325563"/>
          </a:xfrm>
          <a:prstGeom prst="rect">
            <a:avLst/>
          </a:prstGeom>
        </p:spPr>
        <p:txBody>
          <a:bodyPr/>
          <a:lstStyle/>
          <a:p>
            <a:r>
              <a:t>Title Text</a:t>
            </a:r>
          </a:p>
        </p:txBody>
      </p:sp>
      <p:sp>
        <p:nvSpPr>
          <p:cNvPr id="147" name="Body Level One…"/>
          <p:cNvSpPr txBox="1">
            <a:spLocks noGrp="1"/>
          </p:cNvSpPr>
          <p:nvPr>
            <p:ph type="body" sz="quarter" idx="1"/>
          </p:nvPr>
        </p:nvSpPr>
        <p:spPr>
          <a:xfrm>
            <a:off x="913794" y="4195898"/>
            <a:ext cx="3298956" cy="576263"/>
          </a:xfrm>
          <a:prstGeom prst="rect">
            <a:avLst/>
          </a:prstGeom>
        </p:spPr>
        <p:txBody>
          <a:bodyPr anchor="b"/>
          <a:lstStyle>
            <a:lvl1pPr marL="0" indent="0" algn="ctr">
              <a:lnSpc>
                <a:spcPct val="100000"/>
              </a:lnSpc>
              <a:buSzTx/>
              <a:buFontTx/>
              <a:buNone/>
            </a:lvl1pPr>
            <a:lvl2pPr marL="0" indent="457200" algn="ctr">
              <a:lnSpc>
                <a:spcPct val="100000"/>
              </a:lnSpc>
              <a:buSzTx/>
              <a:buFontTx/>
              <a:buNone/>
            </a:lvl2pPr>
            <a:lvl3pPr marL="0" indent="914400" algn="ctr">
              <a:lnSpc>
                <a:spcPct val="100000"/>
              </a:lnSpc>
              <a:buSzTx/>
              <a:buFontTx/>
              <a:buNone/>
            </a:lvl3pPr>
            <a:lvl4pPr marL="0" indent="1371600" algn="ctr">
              <a:lnSpc>
                <a:spcPct val="100000"/>
              </a:lnSpc>
              <a:buSzTx/>
              <a:buFontTx/>
              <a:buNone/>
            </a:lvl4pPr>
            <a:lvl5pPr marL="0" indent="1828800" algn="ctr">
              <a:lnSpc>
                <a:spcPct val="10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8" name="Picture Placeholder 2"/>
          <p:cNvSpPr>
            <a:spLocks noGrp="1"/>
          </p:cNvSpPr>
          <p:nvPr>
            <p:ph type="pic" sz="quarter" idx="21"/>
          </p:nvPr>
        </p:nvSpPr>
        <p:spPr>
          <a:xfrm>
            <a:off x="1092019" y="2298986"/>
            <a:ext cx="2940051" cy="1524001"/>
          </a:xfrm>
          <a:prstGeom prst="rect">
            <a:avLst/>
          </a:prstGeom>
          <a:ln w="146050" cap="sq">
            <a:solidFill>
              <a:srgbClr val="FFFFFF"/>
            </a:solidFill>
            <a:miter lim="800000"/>
          </a:ln>
          <a:effectLst>
            <a:outerShdw blurRad="50800" dist="18000" dir="5400000" rotWithShape="0">
              <a:srgbClr val="000000">
                <a:alpha val="40000"/>
              </a:srgbClr>
            </a:outerShdw>
          </a:effectLst>
        </p:spPr>
        <p:txBody>
          <a:bodyPr lIns="91439" rIns="91439">
            <a:noAutofit/>
          </a:bodyPr>
          <a:lstStyle/>
          <a:p>
            <a:endParaRPr/>
          </a:p>
        </p:txBody>
      </p:sp>
      <p:sp>
        <p:nvSpPr>
          <p:cNvPr id="149" name="Text Placeholder 3"/>
          <p:cNvSpPr>
            <a:spLocks noGrp="1"/>
          </p:cNvSpPr>
          <p:nvPr>
            <p:ph type="body" sz="quarter" idx="22"/>
          </p:nvPr>
        </p:nvSpPr>
        <p:spPr>
          <a:xfrm>
            <a:off x="913794" y="4772161"/>
            <a:ext cx="3298956" cy="1019039"/>
          </a:xfrm>
          <a:prstGeom prst="rect">
            <a:avLst/>
          </a:prstGeom>
        </p:spPr>
        <p:txBody>
          <a:bodyPr/>
          <a:lstStyle/>
          <a:p>
            <a:pPr marL="0" indent="0" algn="ctr">
              <a:buSzTx/>
              <a:buFontTx/>
              <a:buNone/>
              <a:defRPr sz="1400"/>
            </a:pPr>
            <a:endParaRPr/>
          </a:p>
        </p:txBody>
      </p:sp>
      <p:sp>
        <p:nvSpPr>
          <p:cNvPr id="150" name="Text Placeholder 4"/>
          <p:cNvSpPr>
            <a:spLocks noGrp="1"/>
          </p:cNvSpPr>
          <p:nvPr>
            <p:ph type="body" sz="quarter" idx="23"/>
          </p:nvPr>
        </p:nvSpPr>
        <p:spPr>
          <a:xfrm>
            <a:off x="4442700" y="4195898"/>
            <a:ext cx="3298984" cy="576263"/>
          </a:xfrm>
          <a:prstGeom prst="rect">
            <a:avLst/>
          </a:prstGeom>
        </p:spPr>
        <p:txBody>
          <a:bodyPr anchor="b"/>
          <a:lstStyle/>
          <a:p>
            <a:pPr marL="0" indent="0" algn="ctr">
              <a:lnSpc>
                <a:spcPct val="100000"/>
              </a:lnSpc>
              <a:buSzTx/>
              <a:buFontTx/>
              <a:buNone/>
            </a:pPr>
            <a:endParaRPr/>
          </a:p>
        </p:txBody>
      </p:sp>
      <p:sp>
        <p:nvSpPr>
          <p:cNvPr id="151" name="Picture Placeholder 2"/>
          <p:cNvSpPr>
            <a:spLocks noGrp="1"/>
          </p:cNvSpPr>
          <p:nvPr>
            <p:ph type="pic" sz="quarter" idx="24"/>
          </p:nvPr>
        </p:nvSpPr>
        <p:spPr>
          <a:xfrm>
            <a:off x="4568995" y="2298986"/>
            <a:ext cx="2930526" cy="1524001"/>
          </a:xfrm>
          <a:prstGeom prst="rect">
            <a:avLst/>
          </a:prstGeom>
          <a:ln w="146050" cap="sq">
            <a:solidFill>
              <a:srgbClr val="FFFFFF"/>
            </a:solidFill>
            <a:miter lim="800000"/>
          </a:ln>
          <a:effectLst>
            <a:outerShdw blurRad="50800" dist="18000" dir="5400000" rotWithShape="0">
              <a:srgbClr val="000000">
                <a:alpha val="40000"/>
              </a:srgbClr>
            </a:outerShdw>
          </a:effectLst>
        </p:spPr>
        <p:txBody>
          <a:bodyPr lIns="91439" rIns="91439">
            <a:noAutofit/>
          </a:bodyPr>
          <a:lstStyle/>
          <a:p>
            <a:endParaRPr/>
          </a:p>
        </p:txBody>
      </p:sp>
      <p:sp>
        <p:nvSpPr>
          <p:cNvPr id="152" name="Text Placeholder 3"/>
          <p:cNvSpPr>
            <a:spLocks noGrp="1"/>
          </p:cNvSpPr>
          <p:nvPr>
            <p:ph type="body" sz="quarter" idx="25"/>
          </p:nvPr>
        </p:nvSpPr>
        <p:spPr>
          <a:xfrm>
            <a:off x="4441347" y="4772159"/>
            <a:ext cx="3300338" cy="1019039"/>
          </a:xfrm>
          <a:prstGeom prst="rect">
            <a:avLst/>
          </a:prstGeom>
        </p:spPr>
        <p:txBody>
          <a:bodyPr/>
          <a:lstStyle/>
          <a:p>
            <a:pPr marL="0" indent="0" algn="ctr">
              <a:buSzTx/>
              <a:buFontTx/>
              <a:buNone/>
              <a:defRPr sz="1400"/>
            </a:pPr>
            <a:endParaRPr/>
          </a:p>
        </p:txBody>
      </p:sp>
      <p:sp>
        <p:nvSpPr>
          <p:cNvPr id="153" name="Text Placeholder 4"/>
          <p:cNvSpPr>
            <a:spLocks noGrp="1"/>
          </p:cNvSpPr>
          <p:nvPr>
            <p:ph type="body" sz="quarter" idx="26"/>
          </p:nvPr>
        </p:nvSpPr>
        <p:spPr>
          <a:xfrm>
            <a:off x="7973422" y="4195898"/>
            <a:ext cx="3289901" cy="576263"/>
          </a:xfrm>
          <a:prstGeom prst="rect">
            <a:avLst/>
          </a:prstGeom>
        </p:spPr>
        <p:txBody>
          <a:bodyPr anchor="b"/>
          <a:lstStyle/>
          <a:p>
            <a:pPr marL="0" indent="0" algn="ctr">
              <a:lnSpc>
                <a:spcPct val="100000"/>
              </a:lnSpc>
              <a:buSzTx/>
              <a:buFontTx/>
              <a:buNone/>
            </a:pPr>
            <a:endParaRPr/>
          </a:p>
        </p:txBody>
      </p:sp>
      <p:sp>
        <p:nvSpPr>
          <p:cNvPr id="154" name="Picture Placeholder 2"/>
          <p:cNvSpPr>
            <a:spLocks noGrp="1"/>
          </p:cNvSpPr>
          <p:nvPr>
            <p:ph type="pic" sz="quarter" idx="27"/>
          </p:nvPr>
        </p:nvSpPr>
        <p:spPr>
          <a:xfrm>
            <a:off x="8152803" y="2298986"/>
            <a:ext cx="2932114" cy="1524001"/>
          </a:xfrm>
          <a:prstGeom prst="rect">
            <a:avLst/>
          </a:prstGeom>
          <a:ln w="146050" cap="sq">
            <a:solidFill>
              <a:srgbClr val="FFFFFF"/>
            </a:solidFill>
            <a:miter lim="800000"/>
          </a:ln>
          <a:effectLst>
            <a:outerShdw blurRad="50800" dist="18000" dir="5400000" rotWithShape="0">
              <a:srgbClr val="000000">
                <a:alpha val="40000"/>
              </a:srgbClr>
            </a:outerShdw>
          </a:effectLst>
        </p:spPr>
        <p:txBody>
          <a:bodyPr lIns="91439" rIns="91439">
            <a:noAutofit/>
          </a:bodyPr>
          <a:lstStyle/>
          <a:p>
            <a:endParaRPr/>
          </a:p>
        </p:txBody>
      </p:sp>
      <p:sp>
        <p:nvSpPr>
          <p:cNvPr id="155" name="Text Placeholder 3"/>
          <p:cNvSpPr>
            <a:spLocks noGrp="1"/>
          </p:cNvSpPr>
          <p:nvPr>
            <p:ph type="body" sz="quarter" idx="28"/>
          </p:nvPr>
        </p:nvSpPr>
        <p:spPr>
          <a:xfrm>
            <a:off x="7973297" y="4772161"/>
            <a:ext cx="3294258" cy="1019038"/>
          </a:xfrm>
          <a:prstGeom prst="rect">
            <a:avLst/>
          </a:prstGeom>
        </p:spPr>
        <p:txBody>
          <a:bodyPr/>
          <a:lstStyle/>
          <a:p>
            <a:pPr marL="0" indent="0" algn="ctr">
              <a:buSzTx/>
              <a:buFontTx/>
              <a:buNone/>
              <a:defRPr sz="14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913794" y="2096063"/>
            <a:ext cx="10353763" cy="369513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229243" y="657226"/>
            <a:ext cx="9733514" cy="2852737"/>
          </a:xfrm>
          <a:prstGeom prst="rect">
            <a:avLst/>
          </a:prstGeom>
        </p:spPr>
        <p:txBody>
          <a:bodyPr anchor="b"/>
          <a:lstStyle/>
          <a:p>
            <a:r>
              <a:t>Title Text</a:t>
            </a:r>
          </a:p>
        </p:txBody>
      </p:sp>
      <p:sp>
        <p:nvSpPr>
          <p:cNvPr id="30" name="Body Level One…"/>
          <p:cNvSpPr txBox="1">
            <a:spLocks noGrp="1"/>
          </p:cNvSpPr>
          <p:nvPr>
            <p:ph type="body" sz="quarter" idx="1"/>
          </p:nvPr>
        </p:nvSpPr>
        <p:spPr>
          <a:xfrm>
            <a:off x="1229243" y="3602037"/>
            <a:ext cx="9733514" cy="1500188"/>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913794" y="2088319"/>
            <a:ext cx="5106005" cy="370288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913794" y="609600"/>
            <a:ext cx="10353763" cy="1325563"/>
          </a:xfrm>
          <a:prstGeom prst="rect">
            <a:avLst/>
          </a:prstGeom>
        </p:spPr>
        <p:txBody>
          <a:bodyPr/>
          <a:lstStyle/>
          <a:p>
            <a:r>
              <a:t>Title Text</a:t>
            </a:r>
          </a:p>
        </p:txBody>
      </p:sp>
      <p:sp>
        <p:nvSpPr>
          <p:cNvPr id="48" name="Body Level One…"/>
          <p:cNvSpPr txBox="1">
            <a:spLocks noGrp="1"/>
          </p:cNvSpPr>
          <p:nvPr>
            <p:ph type="body" sz="quarter" idx="1"/>
          </p:nvPr>
        </p:nvSpPr>
        <p:spPr>
          <a:xfrm>
            <a:off x="1141804" y="2088320"/>
            <a:ext cx="4879200" cy="823913"/>
          </a:xfrm>
          <a:prstGeom prst="rect">
            <a:avLst/>
          </a:prstGeom>
        </p:spPr>
        <p:txBody>
          <a:bodyPr anchor="b"/>
          <a:lstStyle>
            <a:lvl1pPr marL="0" indent="0">
              <a:lnSpc>
                <a:spcPct val="100000"/>
              </a:lnSpc>
              <a:buSzTx/>
              <a:buFontTx/>
              <a:buNone/>
              <a:defRPr sz="2400">
                <a:latin typeface="Rockwell Bold"/>
                <a:ea typeface="Rockwell Bold"/>
                <a:cs typeface="Rockwell Bold"/>
                <a:sym typeface="Rockwell Bold"/>
              </a:defRPr>
            </a:lvl1pPr>
            <a:lvl2pPr marL="0" indent="457200">
              <a:lnSpc>
                <a:spcPct val="100000"/>
              </a:lnSpc>
              <a:buSzTx/>
              <a:buFontTx/>
              <a:buNone/>
              <a:defRPr sz="2400">
                <a:latin typeface="Rockwell Bold"/>
                <a:ea typeface="Rockwell Bold"/>
                <a:cs typeface="Rockwell Bold"/>
                <a:sym typeface="Rockwell Bold"/>
              </a:defRPr>
            </a:lvl2pPr>
            <a:lvl3pPr marL="0" indent="914400">
              <a:lnSpc>
                <a:spcPct val="100000"/>
              </a:lnSpc>
              <a:buSzTx/>
              <a:buFontTx/>
              <a:buNone/>
              <a:defRPr sz="2400">
                <a:latin typeface="Rockwell Bold"/>
                <a:ea typeface="Rockwell Bold"/>
                <a:cs typeface="Rockwell Bold"/>
                <a:sym typeface="Rockwell Bold"/>
              </a:defRPr>
            </a:lvl3pPr>
            <a:lvl4pPr marL="0" indent="1371600">
              <a:lnSpc>
                <a:spcPct val="100000"/>
              </a:lnSpc>
              <a:buSzTx/>
              <a:buFontTx/>
              <a:buNone/>
              <a:defRPr sz="2400">
                <a:latin typeface="Rockwell Bold"/>
                <a:ea typeface="Rockwell Bold"/>
                <a:cs typeface="Rockwell Bold"/>
                <a:sym typeface="Rockwell Bold"/>
              </a:defRPr>
            </a:lvl4pPr>
            <a:lvl5pPr marL="0" indent="1828800">
              <a:lnSpc>
                <a:spcPct val="100000"/>
              </a:lnSpc>
              <a:buSzTx/>
              <a:buFontTx/>
              <a:buNone/>
              <a:defRPr sz="2400">
                <a:latin typeface="Rockwell Bold"/>
                <a:ea typeface="Rockwell Bold"/>
                <a:cs typeface="Rockwell Bold"/>
                <a:sym typeface="Rockwell Bold"/>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402003" y="2088320"/>
            <a:ext cx="4865555" cy="823913"/>
          </a:xfrm>
          <a:prstGeom prst="rect">
            <a:avLst/>
          </a:prstGeom>
        </p:spPr>
        <p:txBody>
          <a:bodyPr anchor="b"/>
          <a:lstStyle/>
          <a:p>
            <a:pPr marL="0" indent="0">
              <a:lnSpc>
                <a:spcPct val="100000"/>
              </a:lnSpc>
              <a:buSzTx/>
              <a:buFontTx/>
              <a:buNone/>
              <a:defRPr sz="2400">
                <a:latin typeface="Rockwell Bold"/>
                <a:ea typeface="Rockwell Bold"/>
                <a:cs typeface="Rockwell Bold"/>
                <a:sym typeface="Rockwell Bold"/>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917228" y="609600"/>
            <a:ext cx="3932238" cy="2362200"/>
          </a:xfrm>
          <a:prstGeom prst="rect">
            <a:avLst/>
          </a:prstGeom>
        </p:spPr>
        <p:txBody>
          <a:bodyPr anchor="b"/>
          <a:lstStyle>
            <a:lvl1pPr>
              <a:defRPr sz="2800"/>
            </a:lvl1pPr>
          </a:lstStyle>
          <a:p>
            <a:r>
              <a:t>Title Text</a:t>
            </a:r>
          </a:p>
        </p:txBody>
      </p:sp>
      <p:sp>
        <p:nvSpPr>
          <p:cNvPr id="73" name="Body Level One…"/>
          <p:cNvSpPr txBox="1">
            <a:spLocks noGrp="1"/>
          </p:cNvSpPr>
          <p:nvPr>
            <p:ph type="body" sz="half" idx="1"/>
          </p:nvPr>
        </p:nvSpPr>
        <p:spPr>
          <a:xfrm>
            <a:off x="5078064" y="609600"/>
            <a:ext cx="6189493" cy="51816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917227" y="2971800"/>
            <a:ext cx="3932239" cy="2819400"/>
          </a:xfrm>
          <a:prstGeom prst="rect">
            <a:avLst/>
          </a:prstGeom>
        </p:spPr>
        <p:txBody>
          <a:bodyPr/>
          <a:lstStyle/>
          <a:p>
            <a:pPr marL="0" indent="0" algn="ctr">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917226" y="609600"/>
            <a:ext cx="5929774" cy="2362200"/>
          </a:xfrm>
          <a:prstGeom prst="rect">
            <a:avLst/>
          </a:prstGeom>
        </p:spPr>
        <p:txBody>
          <a:bodyPr anchor="b"/>
          <a:lstStyle>
            <a:lvl1pPr>
              <a:defRPr sz="3200"/>
            </a:lvl1pPr>
          </a:lstStyle>
          <a:p>
            <a:r>
              <a:t>Title Text</a:t>
            </a:r>
          </a:p>
        </p:txBody>
      </p:sp>
      <p:sp>
        <p:nvSpPr>
          <p:cNvPr id="83" name="Picture Placeholder 2"/>
          <p:cNvSpPr>
            <a:spLocks noGrp="1"/>
          </p:cNvSpPr>
          <p:nvPr>
            <p:ph type="pic" sz="quarter" idx="21"/>
          </p:nvPr>
        </p:nvSpPr>
        <p:spPr>
          <a:xfrm>
            <a:off x="7424804" y="758881"/>
            <a:ext cx="3255357" cy="4883038"/>
          </a:xfrm>
          <a:prstGeom prst="rect">
            <a:avLst/>
          </a:prstGeom>
          <a:ln w="190500" cap="sq">
            <a:solidFill>
              <a:srgbClr val="FFFFFF"/>
            </a:solidFill>
            <a:miter lim="800000"/>
          </a:ln>
          <a:effectLst>
            <a:outerShdw blurRad="50800" dist="18000" dir="5400000" rotWithShape="0">
              <a:srgbClr val="000000">
                <a:alpha val="40000"/>
              </a:srgbClr>
            </a:outerShdw>
          </a:effectLst>
        </p:spPr>
        <p:txBody>
          <a:bodyPr lIns="91439" rIns="91439">
            <a:noAutofit/>
          </a:bodyPr>
          <a:lstStyle/>
          <a:p>
            <a:endParaRPr/>
          </a:p>
        </p:txBody>
      </p:sp>
      <p:sp>
        <p:nvSpPr>
          <p:cNvPr id="84" name="Body Level One…"/>
          <p:cNvSpPr txBox="1">
            <a:spLocks noGrp="1"/>
          </p:cNvSpPr>
          <p:nvPr>
            <p:ph type="body" sz="half" idx="1"/>
          </p:nvPr>
        </p:nvSpPr>
        <p:spPr>
          <a:xfrm>
            <a:off x="913794" y="2971800"/>
            <a:ext cx="5934951" cy="2819400"/>
          </a:xfrm>
          <a:prstGeom prst="rect">
            <a:avLst/>
          </a:prstGeom>
        </p:spPr>
        <p:txBody>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13794" y="609600"/>
            <a:ext cx="10353763" cy="1326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14339" y="5956629"/>
            <a:ext cx="253217" cy="218417"/>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1pPr>
      <a:lvl2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2pPr>
      <a:lvl3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3pPr>
      <a:lvl4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4pPr>
      <a:lvl5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5pPr>
      <a:lvl6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6pPr>
      <a:lvl7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7pPr>
      <a:lvl8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8pPr>
      <a:lvl9pPr marL="0" marR="0" indent="0" algn="ctr" defTabSz="914400" rtl="0" latinLnBrk="0">
        <a:lnSpc>
          <a:spcPct val="90000"/>
        </a:lnSpc>
        <a:spcBef>
          <a:spcPts val="0"/>
        </a:spcBef>
        <a:spcAft>
          <a:spcPts val="0"/>
        </a:spcAft>
        <a:buClrTx/>
        <a:buSzTx/>
        <a:buFontTx/>
        <a:buNone/>
        <a:tabLst/>
        <a:defRPr sz="3400" b="1" i="0" u="none" strike="noStrike" cap="all" spc="0" baseline="0">
          <a:solidFill>
            <a:srgbClr val="FFFFFF"/>
          </a:solidFill>
          <a:effectLst>
            <a:outerShdw blurRad="50800" dist="63500" dir="2700000" rotWithShape="0">
              <a:srgbClr val="000000">
                <a:alpha val="48000"/>
              </a:srgbClr>
            </a:outerShdw>
          </a:effectLst>
          <a:uFillTx/>
          <a:latin typeface="Bookman Old Style"/>
          <a:ea typeface="Bookman Old Style"/>
          <a:cs typeface="Bookman Old Style"/>
          <a:sym typeface="Bookman Old Style"/>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1pPr>
      <a:lvl2pPr marL="7112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2pPr>
      <a:lvl3pPr marL="12001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3pPr>
      <a:lvl4pPr marL="1698171" marR="0" indent="-326571"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4pPr>
      <a:lvl5pPr marL="2209800" marR="0" indent="-381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5pPr>
      <a:lvl6pPr marL="2667000" marR="0" indent="-381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6pPr>
      <a:lvl7pPr marL="3124200" marR="0" indent="-381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7pPr>
      <a:lvl8pPr marL="3581400" marR="0" indent="-381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8pPr>
      <a:lvl9pPr marL="4038600" marR="0" indent="-381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FFFFFF"/>
          </a:solidFill>
          <a:effectLst>
            <a:outerShdw blurRad="50800" dist="38100" dir="2700000" rotWithShape="0">
              <a:srgbClr val="000000">
                <a:alpha val="48000"/>
              </a:srgbClr>
            </a:outerShdw>
          </a:effectLst>
          <a:uFillTx/>
          <a:latin typeface="+mn-lt"/>
          <a:ea typeface="+mn-ea"/>
          <a:cs typeface="+mn-cs"/>
          <a:sym typeface="Rockwel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ckwel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ctrTitle"/>
          </p:nvPr>
        </p:nvSpPr>
        <p:spPr>
          <a:xfrm>
            <a:off x="1595268" y="1122362"/>
            <a:ext cx="9001464" cy="2387601"/>
          </a:xfrm>
          <a:prstGeom prst="rect">
            <a:avLst/>
          </a:prstGeom>
        </p:spPr>
        <p:txBody>
          <a:bodyPr/>
          <a:lstStyle/>
          <a:p>
            <a:pPr defTabSz="786384">
              <a:defRPr sz="4128">
                <a:effectLst>
                  <a:outerShdw blurRad="43688" dist="54610" dir="2700000" rotWithShape="0">
                    <a:srgbClr val="000000">
                      <a:alpha val="48000"/>
                    </a:srgbClr>
                  </a:outerShdw>
                </a:effectLst>
              </a:defRPr>
            </a:pPr>
            <a:r>
              <a:t>ADMINISTRATIVE LAW GOES TO SEA: </a:t>
            </a:r>
          </a:p>
          <a:p>
            <a:pPr defTabSz="786384">
              <a:defRPr sz="2064">
                <a:effectLst>
                  <a:outerShdw blurRad="43688" dist="54610" dir="2700000" rotWithShape="0">
                    <a:srgbClr val="000000">
                      <a:alpha val="48000"/>
                    </a:srgbClr>
                  </a:outerShdw>
                </a:effectLst>
              </a:defRPr>
            </a:pPr>
            <a:r>
              <a:t>Making a Regulatory challenge against a Fishery Regulation </a:t>
            </a:r>
          </a:p>
          <a:p>
            <a:pPr defTabSz="786384">
              <a:defRPr sz="4128">
                <a:effectLst>
                  <a:outerShdw blurRad="43688" dist="54610" dir="2700000" rotWithShape="0">
                    <a:srgbClr val="000000">
                      <a:alpha val="48000"/>
                    </a:srgbClr>
                  </a:outerShdw>
                </a:effectLst>
              </a:defRPr>
            </a:pPr>
            <a:r>
              <a:t> </a:t>
            </a:r>
          </a:p>
        </p:txBody>
      </p:sp>
      <p:sp>
        <p:nvSpPr>
          <p:cNvPr id="166" name="Subtitle 2"/>
          <p:cNvSpPr txBox="1">
            <a:spLocks noGrp="1"/>
          </p:cNvSpPr>
          <p:nvPr>
            <p:ph type="subTitle" sz="quarter" idx="1"/>
          </p:nvPr>
        </p:nvSpPr>
        <p:spPr>
          <a:xfrm>
            <a:off x="1595268" y="3602037"/>
            <a:ext cx="9001464" cy="1655762"/>
          </a:xfrm>
          <a:prstGeom prst="rect">
            <a:avLst/>
          </a:prstGeom>
        </p:spPr>
        <p:txBody>
          <a:bodyPr/>
          <a:lstStyle/>
          <a:p>
            <a:r>
              <a:t>Samuel P. Blatchley, Eckland &amp; Blando LLP</a:t>
            </a:r>
          </a:p>
          <a:p>
            <a:r>
              <a:t>Wednesday, May 1,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121A-9667-E5F0-0583-8B80C5576259}"/>
              </a:ext>
            </a:extLst>
          </p:cNvPr>
          <p:cNvSpPr>
            <a:spLocks noGrp="1"/>
          </p:cNvSpPr>
          <p:nvPr>
            <p:ph type="title"/>
          </p:nvPr>
        </p:nvSpPr>
        <p:spPr/>
        <p:txBody>
          <a:bodyPr/>
          <a:lstStyle/>
          <a:p>
            <a:r>
              <a:rPr lang="en-US" dirty="0"/>
              <a:t>Expect intervenors</a:t>
            </a:r>
          </a:p>
        </p:txBody>
      </p:sp>
      <p:sp>
        <p:nvSpPr>
          <p:cNvPr id="3" name="Text Placeholder 2">
            <a:extLst>
              <a:ext uri="{FF2B5EF4-FFF2-40B4-BE49-F238E27FC236}">
                <a16:creationId xmlns:a16="http://schemas.microsoft.com/office/drawing/2014/main" id="{70B3C957-4872-72E9-3E4D-96EFA2710FF9}"/>
              </a:ext>
            </a:extLst>
          </p:cNvPr>
          <p:cNvSpPr>
            <a:spLocks noGrp="1"/>
          </p:cNvSpPr>
          <p:nvPr>
            <p:ph type="body" idx="1"/>
          </p:nvPr>
        </p:nvSpPr>
        <p:spPr/>
        <p:txBody>
          <a:bodyPr/>
          <a:lstStyle/>
          <a:p>
            <a:r>
              <a:rPr lang="en-US" dirty="0"/>
              <a:t>If you are challenging a regulation which may affect marine mammals or endangered species, expect intervention or amici requests by Conservation Groups.</a:t>
            </a:r>
          </a:p>
          <a:p>
            <a:pPr lvl="1"/>
            <a:r>
              <a:rPr lang="en-US" dirty="0"/>
              <a:t>If the regulation affects birds, dolphins, turtles, or whales, be prepared for involvement by “Conservation Groups”</a:t>
            </a:r>
          </a:p>
        </p:txBody>
      </p:sp>
    </p:spTree>
    <p:extLst>
      <p:ext uri="{BB962C8B-B14F-4D97-AF65-F5344CB8AC3E}">
        <p14:creationId xmlns:p14="http://schemas.microsoft.com/office/powerpoint/2010/main" val="4745938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9A65-412F-FD81-3CE0-4670003D6265}"/>
              </a:ext>
            </a:extLst>
          </p:cNvPr>
          <p:cNvSpPr>
            <a:spLocks noGrp="1"/>
          </p:cNvSpPr>
          <p:nvPr>
            <p:ph type="title"/>
          </p:nvPr>
        </p:nvSpPr>
        <p:spPr/>
        <p:txBody>
          <a:bodyPr/>
          <a:lstStyle/>
          <a:p>
            <a:r>
              <a:rPr lang="en-US" dirty="0"/>
              <a:t>Expect the government to fight everything</a:t>
            </a:r>
          </a:p>
        </p:txBody>
      </p:sp>
      <p:sp>
        <p:nvSpPr>
          <p:cNvPr id="3" name="Text Placeholder 2">
            <a:extLst>
              <a:ext uri="{FF2B5EF4-FFF2-40B4-BE49-F238E27FC236}">
                <a16:creationId xmlns:a16="http://schemas.microsoft.com/office/drawing/2014/main" id="{4910A4F3-E259-CFC8-ACC5-556BA199D85D}"/>
              </a:ext>
            </a:extLst>
          </p:cNvPr>
          <p:cNvSpPr>
            <a:spLocks noGrp="1"/>
          </p:cNvSpPr>
          <p:nvPr>
            <p:ph type="body" idx="1"/>
          </p:nvPr>
        </p:nvSpPr>
        <p:spPr/>
        <p:txBody>
          <a:bodyPr/>
          <a:lstStyle/>
          <a:p>
            <a:r>
              <a:rPr lang="en-US" dirty="0"/>
              <a:t>2023 Wedge Closure example</a:t>
            </a:r>
          </a:p>
          <a:p>
            <a:pPr lvl="1"/>
            <a:r>
              <a:rPr lang="en-US" dirty="0"/>
              <a:t>Judge said lobstermen likely write on law, but could not show irreparable harm</a:t>
            </a:r>
          </a:p>
          <a:p>
            <a:pPr lvl="1"/>
            <a:r>
              <a:rPr lang="en-US" dirty="0"/>
              <a:t>Government refused to Answer early, and they get 60 days to Answer. Government refused to provide administrative record, and waited until regulation lapsed arguing the case was moot.</a:t>
            </a:r>
          </a:p>
          <a:p>
            <a:pPr lvl="1"/>
            <a:r>
              <a:rPr lang="en-US" dirty="0"/>
              <a:t>Court held this was not capable of repetition, but evading review, and Government, even though the Court thought it was wrong, was able to have an illegal closure.</a:t>
            </a:r>
          </a:p>
        </p:txBody>
      </p:sp>
    </p:spTree>
    <p:extLst>
      <p:ext uri="{BB962C8B-B14F-4D97-AF65-F5344CB8AC3E}">
        <p14:creationId xmlns:p14="http://schemas.microsoft.com/office/powerpoint/2010/main" val="6215741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After you win, bring an EAJA Motion!"/>
          <p:cNvSpPr txBox="1">
            <a:spLocks noGrp="1"/>
          </p:cNvSpPr>
          <p:nvPr>
            <p:ph type="title"/>
          </p:nvPr>
        </p:nvSpPr>
        <p:spPr>
          <a:prstGeom prst="rect">
            <a:avLst/>
          </a:prstGeom>
        </p:spPr>
        <p:txBody>
          <a:bodyPr/>
          <a:lstStyle/>
          <a:p>
            <a:r>
              <a:t>After you win, bring an EAJA Motion!</a:t>
            </a:r>
          </a:p>
        </p:txBody>
      </p:sp>
      <p:sp>
        <p:nvSpPr>
          <p:cNvPr id="193" name="The Equal Access to Justice Act (“EAJA”) provides in pertinent part:…"/>
          <p:cNvSpPr txBox="1">
            <a:spLocks noGrp="1"/>
          </p:cNvSpPr>
          <p:nvPr>
            <p:ph type="body" idx="1"/>
          </p:nvPr>
        </p:nvSpPr>
        <p:spPr>
          <a:prstGeom prst="rect">
            <a:avLst/>
          </a:prstGeom>
        </p:spPr>
        <p:txBody>
          <a:bodyPr/>
          <a:lstStyle/>
          <a:p>
            <a:pPr marL="0" indent="225552" algn="just" defTabSz="338327">
              <a:lnSpc>
                <a:spcPct val="100000"/>
              </a:lnSpc>
              <a:spcBef>
                <a:spcPts val="0"/>
              </a:spcBef>
              <a:buSzTx/>
              <a:buFontTx/>
              <a:buNone/>
              <a:defRPr sz="1702">
                <a:solidFill>
                  <a:srgbClr val="FEFEFE"/>
                </a:solidFill>
                <a:effectLst/>
              </a:defRPr>
            </a:pPr>
            <a:r>
              <a:rPr dirty="0"/>
              <a:t>The Equal Access to Justice Act (“EAJA”) provides in pertinent part: </a:t>
            </a:r>
            <a:endParaRPr lang="en-US" dirty="0"/>
          </a:p>
          <a:p>
            <a:pPr marL="0" indent="225552" algn="just" defTabSz="338327">
              <a:lnSpc>
                <a:spcPct val="100000"/>
              </a:lnSpc>
              <a:spcBef>
                <a:spcPts val="0"/>
              </a:spcBef>
              <a:buSzTx/>
              <a:buFontTx/>
              <a:buNone/>
              <a:defRPr sz="1702">
                <a:solidFill>
                  <a:srgbClr val="FEFEFE"/>
                </a:solidFill>
                <a:effectLst/>
              </a:defRPr>
            </a:pPr>
            <a:endParaRPr lang="en-US" dirty="0"/>
          </a:p>
          <a:p>
            <a:pPr marL="0" indent="225552" algn="just" defTabSz="338327">
              <a:lnSpc>
                <a:spcPct val="100000"/>
              </a:lnSpc>
              <a:spcBef>
                <a:spcPts val="0"/>
              </a:spcBef>
              <a:buSzTx/>
              <a:buFontTx/>
              <a:buNone/>
              <a:defRPr sz="1702">
                <a:solidFill>
                  <a:srgbClr val="FEFEFE"/>
                </a:solidFill>
                <a:effectLst/>
              </a:defRPr>
            </a:pPr>
            <a:r>
              <a:rPr dirty="0"/>
              <a:t>[A] court shall award to a prevailing party other than the United States fees and other expenses ... incurred by that party in any civil action ..., unless the court finds that the position of the United States was substantially justified or that special circumstances make an award unjust. 28 U.S.C. § 2412(d)(1)(A) (emphasis added).</a:t>
            </a:r>
          </a:p>
          <a:p>
            <a:pPr marL="0" indent="225552" algn="just" defTabSz="338327">
              <a:lnSpc>
                <a:spcPct val="100000"/>
              </a:lnSpc>
              <a:spcBef>
                <a:spcPts val="0"/>
              </a:spcBef>
              <a:buSzTx/>
              <a:buFontTx/>
              <a:buNone/>
              <a:defRPr sz="1702">
                <a:effectLst/>
              </a:defRPr>
            </a:pPr>
            <a:endParaRPr dirty="0"/>
          </a:p>
          <a:p>
            <a:pPr marL="0" indent="0" algn="just" defTabSz="338327">
              <a:lnSpc>
                <a:spcPct val="100000"/>
              </a:lnSpc>
              <a:spcBef>
                <a:spcPts val="0"/>
              </a:spcBef>
              <a:buSzTx/>
              <a:buFontTx/>
              <a:buNone/>
              <a:defRPr sz="1702">
                <a:effectLst/>
              </a:defRPr>
            </a:pPr>
            <a:r>
              <a:rPr lang="en-US" dirty="0"/>
              <a:t>	</a:t>
            </a:r>
            <a:r>
              <a:rPr dirty="0"/>
              <a:t>Accordingly, to be eligible for an award of attorneys' fees under the EAJA, a party must establish (1) that it is the prevailing party in the civil action; (2) that its petition was timely filed; (3) that the government's position was not substantially justified; and (4) that no special circumstances make an award against the government unjust.</a:t>
            </a:r>
          </a:p>
          <a:p>
            <a:pPr marL="0" indent="0" algn="just" defTabSz="338327">
              <a:lnSpc>
                <a:spcPct val="100000"/>
              </a:lnSpc>
              <a:spcBef>
                <a:spcPts val="0"/>
              </a:spcBef>
              <a:buSzTx/>
              <a:buFontTx/>
              <a:buNone/>
              <a:defRPr sz="1702">
                <a:effectLst/>
              </a:defRPr>
            </a:pPr>
            <a:endParaRPr dirty="0"/>
          </a:p>
          <a:p>
            <a:pPr marL="0" indent="0" algn="just" defTabSz="338327">
              <a:lnSpc>
                <a:spcPct val="100000"/>
              </a:lnSpc>
              <a:spcBef>
                <a:spcPts val="0"/>
              </a:spcBef>
              <a:buSzTx/>
              <a:buFontTx/>
              <a:buNone/>
              <a:defRPr sz="1702">
                <a:effectLst/>
              </a:defRPr>
            </a:pPr>
            <a:r>
              <a:rPr dirty="0"/>
              <a:t>Watch the CLOCK</a:t>
            </a:r>
            <a:r>
              <a:rPr lang="en-US" dirty="0"/>
              <a:t> – Motion must be brought 30 days after Judgment, and Appeal deadline is 60 days.</a:t>
            </a: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oper Bright, Relentless - Death to chevron? Open season on regs?"/>
          <p:cNvSpPr txBox="1">
            <a:spLocks noGrp="1"/>
          </p:cNvSpPr>
          <p:nvPr>
            <p:ph type="title"/>
          </p:nvPr>
        </p:nvSpPr>
        <p:spPr>
          <a:prstGeom prst="rect">
            <a:avLst/>
          </a:prstGeom>
        </p:spPr>
        <p:txBody>
          <a:bodyPr/>
          <a:lstStyle/>
          <a:p>
            <a:r>
              <a:t>Loper Bright, Relentless - Death to chevron? Open season on regs?</a:t>
            </a:r>
          </a:p>
        </p:txBody>
      </p:sp>
      <p:sp>
        <p:nvSpPr>
          <p:cNvPr id="196" name="In Chevron, the Supreme Court set forth a test as to when the Court should defer to the agency’s answer or interpretation, holding that such judicial deference is appropriate where the agency’s answer was not unreasonable, so long as Congress had not spo"/>
          <p:cNvSpPr txBox="1">
            <a:spLocks noGrp="1"/>
          </p:cNvSpPr>
          <p:nvPr>
            <p:ph type="body" idx="1"/>
          </p:nvPr>
        </p:nvSpPr>
        <p:spPr>
          <a:xfrm>
            <a:off x="919119" y="2096063"/>
            <a:ext cx="10353762" cy="3695137"/>
          </a:xfrm>
          <a:prstGeom prst="rect">
            <a:avLst/>
          </a:prstGeom>
        </p:spPr>
        <p:txBody>
          <a:bodyPr/>
          <a:lstStyle/>
          <a:p>
            <a:pPr marL="176021" indent="-176021" defTabSz="704087">
              <a:spcBef>
                <a:spcPts val="700"/>
              </a:spcBef>
              <a:defRPr sz="1540">
                <a:effectLst>
                  <a:outerShdw blurRad="39116" dist="29337" dir="2700000" rotWithShape="0">
                    <a:srgbClr val="000000">
                      <a:alpha val="48000"/>
                    </a:srgbClr>
                  </a:outerShdw>
                </a:effectLst>
              </a:defRPr>
            </a:pPr>
            <a:endParaRPr/>
          </a:p>
          <a:p>
            <a:pPr marL="176021" indent="-176021" defTabSz="704087">
              <a:spcBef>
                <a:spcPts val="700"/>
              </a:spcBef>
              <a:defRPr sz="1540">
                <a:effectLst>
                  <a:outerShdw blurRad="39116" dist="29337" dir="2700000" rotWithShape="0">
                    <a:srgbClr val="000000">
                      <a:alpha val="48000"/>
                    </a:srgbClr>
                  </a:outerShdw>
                </a:effectLst>
              </a:defRPr>
            </a:pPr>
            <a:r>
              <a:t>In Chevron, the Supreme Court set forth a test as to when the Court should defer to the agency’s answer or interpretation, holding that such judicial deference is appropriate where the agency’s answer was not unreasonable, so long as Congress had not spoken directly to the precise question at issue.</a:t>
            </a:r>
          </a:p>
          <a:p>
            <a:pPr marL="176021" indent="-176021" defTabSz="704087">
              <a:spcBef>
                <a:spcPts val="700"/>
              </a:spcBef>
              <a:defRPr sz="1540">
                <a:effectLst>
                  <a:outerShdw blurRad="39116" dist="29337" dir="2700000" rotWithShape="0">
                    <a:srgbClr val="000000">
                      <a:alpha val="48000"/>
                    </a:srgbClr>
                  </a:outerShdw>
                </a:effectLst>
              </a:defRPr>
            </a:pPr>
            <a:r>
              <a:t>To be accorded Chevron deference, the agency’s interpretation of an ambiguous statute must be permissible, which means “rational” or “reasonable.”</a:t>
            </a:r>
          </a:p>
          <a:p>
            <a:pPr marL="176021" indent="-176021" defTabSz="704087">
              <a:spcBef>
                <a:spcPts val="700"/>
              </a:spcBef>
              <a:defRPr sz="1540">
                <a:effectLst>
                  <a:outerShdw blurRad="39116" dist="29337" dir="2700000" rotWithShape="0">
                    <a:srgbClr val="000000">
                      <a:alpha val="48000"/>
                    </a:srgbClr>
                  </a:outerShdw>
                </a:effectLst>
              </a:defRPr>
            </a:pPr>
            <a:r>
              <a:t>Many commentators suspect Chevron deference is on the chopping block as the Court considers Loper Bright Enterprises v. Raimondo and Relentless Inc. v. U.S. Department of Commerce - we will know in June.</a:t>
            </a:r>
          </a:p>
          <a:p>
            <a:pPr marL="176021" indent="-176021" defTabSz="704087">
              <a:spcBef>
                <a:spcPts val="700"/>
              </a:spcBef>
              <a:defRPr sz="1540">
                <a:effectLst>
                  <a:outerShdw blurRad="39116" dist="29337" dir="2700000" rotWithShape="0">
                    <a:srgbClr val="000000">
                      <a:alpha val="48000"/>
                    </a:srgbClr>
                  </a:outerShdw>
                </a:effectLst>
              </a:defRPr>
            </a:pPr>
            <a:r>
              <a:t>Skidmore deference ? Under Skidmore, courts closely evaluate the strength of an agency’s reasoning, according the agency’s interpretation “a respect proportional to its ‘power to persuade.’”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Important Note on challenges to regulations promulgated under Magnuson Stevens act"/>
          <p:cNvSpPr txBox="1">
            <a:spLocks noGrp="1"/>
          </p:cNvSpPr>
          <p:nvPr>
            <p:ph type="title"/>
          </p:nvPr>
        </p:nvSpPr>
        <p:spPr>
          <a:prstGeom prst="rect">
            <a:avLst/>
          </a:prstGeom>
        </p:spPr>
        <p:txBody>
          <a:bodyPr/>
          <a:lstStyle>
            <a:lvl1pPr defTabSz="777240">
              <a:defRPr sz="2890">
                <a:effectLst>
                  <a:outerShdw blurRad="43180" dist="53975" dir="2700000" rotWithShape="0">
                    <a:srgbClr val="000000">
                      <a:alpha val="48000"/>
                    </a:srgbClr>
                  </a:outerShdw>
                </a:effectLst>
              </a:defRPr>
            </a:lvl1pPr>
          </a:lstStyle>
          <a:p>
            <a:r>
              <a:t>Important Note on challenges to regulations promulgated under Magnuson Stevens act</a:t>
            </a:r>
          </a:p>
        </p:txBody>
      </p:sp>
      <p:sp>
        <p:nvSpPr>
          <p:cNvPr id="169" name="Magnuson Stevens Act…"/>
          <p:cNvSpPr txBox="1">
            <a:spLocks noGrp="1"/>
          </p:cNvSpPr>
          <p:nvPr>
            <p:ph type="body" idx="1"/>
          </p:nvPr>
        </p:nvSpPr>
        <p:spPr>
          <a:prstGeom prst="rect">
            <a:avLst/>
          </a:prstGeom>
        </p:spPr>
        <p:txBody>
          <a:bodyPr/>
          <a:lstStyle/>
          <a:p>
            <a:r>
              <a:t>Magnuson Stevens Act</a:t>
            </a:r>
          </a:p>
          <a:p>
            <a:pPr marL="685800" lvl="1" indent="-228600"/>
            <a:r>
              <a:t>Action must be filed within 30 days after the date on which the regulations are promulgated or the action is published in the Federal Register.</a:t>
            </a:r>
          </a:p>
          <a:p>
            <a:pPr marL="685800" lvl="1" indent="-228600"/>
            <a:r>
              <a:t>Cannot obtain preliminary injunctive relief by statute - no TRO</a:t>
            </a:r>
          </a:p>
          <a:p>
            <a:pPr marL="685800" lvl="1" indent="-228600"/>
            <a:r>
              <a:t>However, “[u]pon motion by the person who file a petition under this subsection,” the court “shall assign the matter for hearing at the earliest possible date and shall expedite the matter in every possible way.”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Navigational Chart for Typical Challenges"/>
          <p:cNvSpPr txBox="1">
            <a:spLocks noGrp="1"/>
          </p:cNvSpPr>
          <p:nvPr>
            <p:ph type="title"/>
          </p:nvPr>
        </p:nvSpPr>
        <p:spPr>
          <a:prstGeom prst="rect">
            <a:avLst/>
          </a:prstGeom>
        </p:spPr>
        <p:txBody>
          <a:bodyPr/>
          <a:lstStyle/>
          <a:p>
            <a:r>
              <a:t>Navigational Chart for Typical Challenges</a:t>
            </a:r>
          </a:p>
        </p:txBody>
      </p:sp>
      <p:sp>
        <p:nvSpPr>
          <p:cNvPr id="172" name="Bring Complaint for Declaratory and Other Relief…"/>
          <p:cNvSpPr txBox="1">
            <a:spLocks noGrp="1"/>
          </p:cNvSpPr>
          <p:nvPr>
            <p:ph type="body" idx="1"/>
          </p:nvPr>
        </p:nvSpPr>
        <p:spPr>
          <a:xfrm>
            <a:off x="604810" y="2018817"/>
            <a:ext cx="10353763" cy="3695137"/>
          </a:xfrm>
          <a:prstGeom prst="rect">
            <a:avLst/>
          </a:prstGeom>
        </p:spPr>
        <p:txBody>
          <a:bodyPr/>
          <a:lstStyle/>
          <a:p>
            <a:r>
              <a:t>Bring Complaint for Declaratory and Other Relief</a:t>
            </a:r>
          </a:p>
          <a:p>
            <a:r>
              <a:t>Motion for Temporary Restraining Order, Preliminary Injunction, and Stay Pursuant to 5 U.S.C. Section 705</a:t>
            </a:r>
          </a:p>
          <a:p>
            <a:pPr marL="685800" lvl="1" indent="-228600"/>
            <a:r>
              <a:t>Be prepared for Court to possibly collapse Motion for PI into trial on the merits under Rule 65(a)(2)</a:t>
            </a:r>
          </a:p>
          <a:p>
            <a:r>
              <a:t>Lodging of the Administrative Record by the Agency</a:t>
            </a:r>
          </a:p>
          <a:p>
            <a:r>
              <a:t>Dueling Motions for Summary Judgment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OMPLAINT FOR DECLARATORY AND OTHER RELIEF"/>
          <p:cNvSpPr txBox="1">
            <a:spLocks noGrp="1"/>
          </p:cNvSpPr>
          <p:nvPr>
            <p:ph type="title"/>
          </p:nvPr>
        </p:nvSpPr>
        <p:spPr>
          <a:prstGeom prst="rect">
            <a:avLst/>
          </a:prstGeom>
        </p:spPr>
        <p:txBody>
          <a:bodyPr/>
          <a:lstStyle/>
          <a:p>
            <a:r>
              <a:t>COMPLAINT FOR DECLARATORY AND OTHER RELIEF</a:t>
            </a:r>
          </a:p>
        </p:txBody>
      </p:sp>
      <p:sp>
        <p:nvSpPr>
          <p:cNvPr id="175" name="Detail standing allegations…"/>
          <p:cNvSpPr txBox="1">
            <a:spLocks noGrp="1"/>
          </p:cNvSpPr>
          <p:nvPr>
            <p:ph type="body" idx="1"/>
          </p:nvPr>
        </p:nvSpPr>
        <p:spPr>
          <a:xfrm>
            <a:off x="919119" y="2096063"/>
            <a:ext cx="10353762" cy="3695137"/>
          </a:xfrm>
          <a:prstGeom prst="rect">
            <a:avLst/>
          </a:prstGeom>
        </p:spPr>
        <p:txBody>
          <a:bodyPr/>
          <a:lstStyle/>
          <a:p>
            <a:pPr marL="160019" indent="-160019" defTabSz="640079">
              <a:spcBef>
                <a:spcPts val="700"/>
              </a:spcBef>
              <a:defRPr sz="1400">
                <a:effectLst>
                  <a:outerShdw blurRad="35560" dist="26669" dir="2700000" rotWithShape="0">
                    <a:srgbClr val="000000">
                      <a:alpha val="48000"/>
                    </a:srgbClr>
                  </a:outerShdw>
                </a:effectLst>
              </a:defRPr>
            </a:pPr>
            <a:r>
              <a:t>Detail standing allegations</a:t>
            </a:r>
          </a:p>
          <a:p>
            <a:pPr marL="160019" indent="-160019" defTabSz="640079">
              <a:spcBef>
                <a:spcPts val="700"/>
              </a:spcBef>
              <a:defRPr sz="1400">
                <a:effectLst>
                  <a:outerShdw blurRad="35560" dist="26669" dir="2700000" rotWithShape="0">
                    <a:srgbClr val="000000">
                      <a:alpha val="48000"/>
                    </a:srgbClr>
                  </a:outerShdw>
                </a:effectLst>
              </a:defRPr>
            </a:pPr>
            <a:r>
              <a:t>Detail legal background of APA, regulation, and other relevant statutes.</a:t>
            </a:r>
          </a:p>
          <a:p>
            <a:pPr marL="160019" indent="-160019" defTabSz="640079">
              <a:spcBef>
                <a:spcPts val="700"/>
              </a:spcBef>
              <a:defRPr sz="1400">
                <a:effectLst>
                  <a:outerShdw blurRad="35560" dist="26669" dir="2700000" rotWithShape="0">
                    <a:srgbClr val="000000">
                      <a:alpha val="48000"/>
                    </a:srgbClr>
                  </a:outerShdw>
                </a:effectLst>
              </a:defRPr>
            </a:pPr>
            <a:r>
              <a:t>Detail factual background of the challenged regulation.</a:t>
            </a:r>
          </a:p>
          <a:p>
            <a:pPr marL="160019" indent="-160019" defTabSz="640079">
              <a:spcBef>
                <a:spcPts val="700"/>
              </a:spcBef>
              <a:defRPr sz="1400">
                <a:effectLst>
                  <a:outerShdw blurRad="35560" dist="26669" dir="2700000" rotWithShape="0">
                    <a:srgbClr val="000000">
                      <a:alpha val="48000"/>
                    </a:srgbClr>
                  </a:outerShdw>
                </a:effectLst>
              </a:defRPr>
            </a:pPr>
            <a:r>
              <a:t>Outline the final rule/ regulation</a:t>
            </a:r>
          </a:p>
          <a:p>
            <a:pPr marL="160019" indent="-160019" defTabSz="640079">
              <a:spcBef>
                <a:spcPts val="700"/>
              </a:spcBef>
              <a:defRPr sz="1400">
                <a:effectLst>
                  <a:outerShdw blurRad="35560" dist="26669" dir="2700000" rotWithShape="0">
                    <a:srgbClr val="000000">
                      <a:alpha val="48000"/>
                    </a:srgbClr>
                  </a:outerShdw>
                </a:effectLst>
              </a:defRPr>
            </a:pPr>
            <a:r>
              <a:t>Make claims of violation of the APA and/or other statute by the regulation</a:t>
            </a:r>
          </a:p>
          <a:p>
            <a:pPr marL="480059" lvl="1" indent="-160019" defTabSz="640079">
              <a:spcBef>
                <a:spcPts val="700"/>
              </a:spcBef>
              <a:defRPr sz="1400">
                <a:effectLst>
                  <a:outerShdw blurRad="35560" dist="26669" dir="2700000" rotWithShape="0">
                    <a:srgbClr val="000000">
                      <a:alpha val="48000"/>
                    </a:srgbClr>
                  </a:outerShdw>
                </a:effectLst>
              </a:defRPr>
            </a:pPr>
            <a:r>
              <a:t>Note all reasons. i.e. the rule is illegal under the CAA for X, the rule is illegal under the CAA for Y, the rule is illegal under the ESA/MMPA for X, the rule violates the APA as arbitrary and capricious because of failure to conduct financial impact calculations under the Regulatory Flexibility Act, the rule violates the APA because agency did not prepare an EIS or EA under the National Environmental Policy Act</a:t>
            </a:r>
          </a:p>
          <a:p>
            <a:pPr marL="160019" indent="-160019" defTabSz="640079">
              <a:spcBef>
                <a:spcPts val="700"/>
              </a:spcBef>
              <a:defRPr sz="1400">
                <a:effectLst>
                  <a:outerShdw blurRad="35560" dist="26669" dir="2700000" rotWithShape="0">
                    <a:srgbClr val="000000">
                      <a:alpha val="48000"/>
                    </a:srgbClr>
                  </a:outerShdw>
                </a:effectLst>
              </a:defRPr>
            </a:pPr>
            <a:r>
              <a:t>Make Claim that Rule violates the Major Questions Doctrine</a:t>
            </a:r>
          </a:p>
          <a:p>
            <a:pPr marL="480059" lvl="1" indent="-160019" defTabSz="640079">
              <a:spcBef>
                <a:spcPts val="700"/>
              </a:spcBef>
              <a:defRPr sz="1400">
                <a:effectLst>
                  <a:outerShdw blurRad="35560" dist="26669" dir="2700000" rotWithShape="0">
                    <a:srgbClr val="000000">
                      <a:alpha val="48000"/>
                    </a:srgbClr>
                  </a:outerShdw>
                </a:effectLst>
              </a:defRPr>
            </a:pPr>
            <a:r>
              <a:t>Agencies cannot promulgate rules with “vast economic and political significance” absent clear delegation of authority from Congress. West Virginia v. EPA, 142 S. Ct. 2587, 2605 (2022)</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Motion for Temporary Restraining Order, Preliminary Injunction, and Stay Pursuant to 5 U.S.C. Section 705"/>
          <p:cNvSpPr txBox="1">
            <a:spLocks noGrp="1"/>
          </p:cNvSpPr>
          <p:nvPr>
            <p:ph type="title"/>
          </p:nvPr>
        </p:nvSpPr>
        <p:spPr>
          <a:prstGeom prst="rect">
            <a:avLst/>
          </a:prstGeom>
        </p:spPr>
        <p:txBody>
          <a:bodyPr/>
          <a:lstStyle>
            <a:lvl1pPr marL="212597" indent="-212597" algn="l" defTabSz="850391">
              <a:lnSpc>
                <a:spcPct val="120000"/>
              </a:lnSpc>
              <a:spcBef>
                <a:spcPts val="900"/>
              </a:spcBef>
              <a:buSzPct val="100000"/>
              <a:buFont typeface="Arial"/>
              <a:buChar char="•"/>
              <a:defRPr sz="2976" b="0" cap="none">
                <a:effectLst>
                  <a:outerShdw blurRad="47244" dist="35433" dir="2700000" rotWithShape="0">
                    <a:srgbClr val="000000">
                      <a:alpha val="48000"/>
                    </a:srgbClr>
                  </a:outerShdw>
                </a:effectLst>
                <a:latin typeface="+mn-lt"/>
                <a:ea typeface="+mn-ea"/>
                <a:cs typeface="+mn-cs"/>
                <a:sym typeface="Rockwell"/>
              </a:defRPr>
            </a:lvl1pPr>
          </a:lstStyle>
          <a:p>
            <a:pPr marL="0" indent="0">
              <a:buNone/>
            </a:pPr>
            <a:r>
              <a:rPr dirty="0"/>
              <a:t>Motion for Temporary Restraining Order, Preliminary Injunction, and Stay Pursuant to 5 U.S.C. Section 705</a:t>
            </a:r>
          </a:p>
        </p:txBody>
      </p:sp>
      <p:sp>
        <p:nvSpPr>
          <p:cNvPr id="178" name="Have Affidavits/Declarations…"/>
          <p:cNvSpPr txBox="1">
            <a:spLocks noGrp="1"/>
          </p:cNvSpPr>
          <p:nvPr>
            <p:ph type="body" idx="1"/>
          </p:nvPr>
        </p:nvSpPr>
        <p:spPr>
          <a:prstGeom prst="rect">
            <a:avLst/>
          </a:prstGeom>
        </p:spPr>
        <p:txBody>
          <a:bodyPr/>
          <a:lstStyle/>
          <a:p>
            <a:pPr marL="685800" lvl="1" indent="-228600"/>
            <a:r>
              <a:rPr dirty="0"/>
              <a:t>Have Affidavits/Declarations</a:t>
            </a:r>
          </a:p>
          <a:p>
            <a:pPr marL="685800" lvl="1" indent="-228600"/>
            <a:r>
              <a:rPr dirty="0"/>
              <a:t>4 part test for PI Motion</a:t>
            </a:r>
          </a:p>
          <a:p>
            <a:pPr marL="1143000" lvl="2" indent="-228600"/>
            <a:r>
              <a:rPr dirty="0"/>
              <a:t>The likelihood of success on the merits;</a:t>
            </a:r>
          </a:p>
          <a:p>
            <a:pPr marL="1143000" lvl="2" indent="-228600"/>
            <a:r>
              <a:rPr dirty="0"/>
              <a:t>The potential for irreparable harm if the injunction is denied;</a:t>
            </a:r>
          </a:p>
          <a:p>
            <a:pPr marL="1143000" lvl="2" indent="-228600"/>
            <a:r>
              <a:rPr dirty="0"/>
              <a:t>The balance of the relevant impositions (i.e. the hardship to the non-moving party in comparison to the movant); and</a:t>
            </a:r>
          </a:p>
          <a:p>
            <a:pPr marL="1143000" lvl="2" indent="-228600"/>
            <a:r>
              <a:rPr dirty="0"/>
              <a:t>The effect of the Court’s ruling on the public interest.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Likelihood of success on the merits"/>
          <p:cNvSpPr txBox="1">
            <a:spLocks noGrp="1"/>
          </p:cNvSpPr>
          <p:nvPr>
            <p:ph type="title"/>
          </p:nvPr>
        </p:nvSpPr>
        <p:spPr>
          <a:prstGeom prst="rect">
            <a:avLst/>
          </a:prstGeom>
        </p:spPr>
        <p:txBody>
          <a:bodyPr/>
          <a:lstStyle/>
          <a:p>
            <a:r>
              <a:t>Likelihood of success on the merits</a:t>
            </a:r>
          </a:p>
        </p:txBody>
      </p:sp>
      <p:sp>
        <p:nvSpPr>
          <p:cNvPr id="181" name="Standing - Allegations of Complaint important!…"/>
          <p:cNvSpPr txBox="1">
            <a:spLocks noGrp="1"/>
          </p:cNvSpPr>
          <p:nvPr>
            <p:ph type="body" idx="1"/>
          </p:nvPr>
        </p:nvSpPr>
        <p:spPr>
          <a:prstGeom prst="rect">
            <a:avLst/>
          </a:prstGeom>
        </p:spPr>
        <p:txBody>
          <a:bodyPr/>
          <a:lstStyle/>
          <a:p>
            <a:pPr marL="198881" indent="-198881" defTabSz="795527">
              <a:spcBef>
                <a:spcPts val="800"/>
              </a:spcBef>
              <a:defRPr sz="1740">
                <a:effectLst>
                  <a:outerShdw blurRad="44196" dist="33147" dir="2700000" rotWithShape="0">
                    <a:srgbClr val="000000">
                      <a:alpha val="48000"/>
                    </a:srgbClr>
                  </a:outerShdw>
                </a:effectLst>
              </a:defRPr>
            </a:pPr>
            <a:r>
              <a:t>Standing - Allegations of Complaint important!</a:t>
            </a:r>
          </a:p>
          <a:p>
            <a:pPr marL="596645" lvl="1" indent="-198881" defTabSz="795527">
              <a:spcBef>
                <a:spcPts val="800"/>
              </a:spcBef>
              <a:defRPr sz="1740">
                <a:effectLst>
                  <a:outerShdw blurRad="44196" dist="33147" dir="2700000" rotWithShape="0">
                    <a:srgbClr val="000000">
                      <a:alpha val="48000"/>
                    </a:srgbClr>
                  </a:outerShdw>
                </a:effectLst>
              </a:defRPr>
            </a:pPr>
            <a:r>
              <a:t>Plaintiff has suffered some actual or threatened injury;</a:t>
            </a:r>
          </a:p>
          <a:p>
            <a:pPr marL="596645" lvl="1" indent="-198881" defTabSz="795527">
              <a:spcBef>
                <a:spcPts val="800"/>
              </a:spcBef>
              <a:defRPr sz="1740">
                <a:effectLst>
                  <a:outerShdw blurRad="44196" dist="33147" dir="2700000" rotWithShape="0">
                    <a:srgbClr val="000000">
                      <a:alpha val="48000"/>
                    </a:srgbClr>
                  </a:outerShdw>
                </a:effectLst>
              </a:defRPr>
            </a:pPr>
            <a:r>
              <a:t>The injury fairly can be traced to the challenged conduct;</a:t>
            </a:r>
          </a:p>
          <a:p>
            <a:pPr marL="596645" lvl="1" indent="-198881" defTabSz="795527">
              <a:spcBef>
                <a:spcPts val="800"/>
              </a:spcBef>
              <a:defRPr sz="1740">
                <a:effectLst>
                  <a:outerShdw blurRad="44196" dist="33147" dir="2700000" rotWithShape="0">
                    <a:srgbClr val="000000">
                      <a:alpha val="48000"/>
                    </a:srgbClr>
                  </a:outerShdw>
                </a:effectLst>
              </a:defRPr>
            </a:pPr>
            <a:r>
              <a:t>A favorable decision will redress the injury.</a:t>
            </a:r>
          </a:p>
          <a:p>
            <a:pPr marL="198881" indent="-198881" defTabSz="795527">
              <a:spcBef>
                <a:spcPts val="800"/>
              </a:spcBef>
              <a:defRPr sz="1740">
                <a:effectLst>
                  <a:outerShdw blurRad="44196" dist="33147" dir="2700000" rotWithShape="0">
                    <a:srgbClr val="000000">
                      <a:alpha val="48000"/>
                    </a:srgbClr>
                  </a:outerShdw>
                </a:effectLst>
              </a:defRPr>
            </a:pPr>
            <a:r>
              <a:t>Associational Standing</a:t>
            </a:r>
          </a:p>
          <a:p>
            <a:pPr marL="596645" lvl="1" indent="-198881" defTabSz="795527">
              <a:spcBef>
                <a:spcPts val="800"/>
              </a:spcBef>
              <a:defRPr sz="1740">
                <a:effectLst>
                  <a:outerShdw blurRad="44196" dist="33147" dir="2700000" rotWithShape="0">
                    <a:srgbClr val="000000">
                      <a:alpha val="48000"/>
                    </a:srgbClr>
                  </a:outerShdw>
                </a:effectLst>
              </a:defRPr>
            </a:pPr>
            <a:r>
              <a:t>Its members would otherwise have standing to sue in their own right;</a:t>
            </a:r>
          </a:p>
          <a:p>
            <a:pPr marL="596645" lvl="1" indent="-198881" defTabSz="795527">
              <a:spcBef>
                <a:spcPts val="800"/>
              </a:spcBef>
              <a:defRPr sz="1740">
                <a:effectLst>
                  <a:outerShdw blurRad="44196" dist="33147" dir="2700000" rotWithShape="0">
                    <a:srgbClr val="000000">
                      <a:alpha val="48000"/>
                    </a:srgbClr>
                  </a:outerShdw>
                </a:effectLst>
              </a:defRPr>
            </a:pPr>
            <a:r>
              <a:t>The interest association seeks to protect are germane to the purpose;</a:t>
            </a:r>
          </a:p>
          <a:p>
            <a:pPr marL="596645" lvl="1" indent="-198881" defTabSz="795527">
              <a:spcBef>
                <a:spcPts val="800"/>
              </a:spcBef>
              <a:defRPr sz="1740">
                <a:effectLst>
                  <a:outerShdw blurRad="44196" dist="33147" dir="2700000" rotWithShape="0">
                    <a:srgbClr val="000000">
                      <a:alpha val="48000"/>
                    </a:srgbClr>
                  </a:outerShdw>
                </a:effectLst>
              </a:defRPr>
            </a:pPr>
            <a:r>
              <a:t>Nether the claim nor the relief requested requires the participation of individuals members.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ikelihood of success Cont’d"/>
          <p:cNvSpPr txBox="1">
            <a:spLocks noGrp="1"/>
          </p:cNvSpPr>
          <p:nvPr>
            <p:ph type="title"/>
          </p:nvPr>
        </p:nvSpPr>
        <p:spPr>
          <a:prstGeom prst="rect">
            <a:avLst/>
          </a:prstGeom>
        </p:spPr>
        <p:txBody>
          <a:bodyPr/>
          <a:lstStyle/>
          <a:p>
            <a:pPr lvl="1"/>
            <a:r>
              <a:t>Likelihood of success Cont’d</a:t>
            </a:r>
          </a:p>
        </p:txBody>
      </p:sp>
      <p:sp>
        <p:nvSpPr>
          <p:cNvPr id="184" name="Explain why the regulation is “arbitrary, capricious, an abuse of discretion, or otherwise not in accordance with law” as required by the APA.…"/>
          <p:cNvSpPr txBox="1">
            <a:spLocks noGrp="1"/>
          </p:cNvSpPr>
          <p:nvPr>
            <p:ph type="body" idx="1"/>
          </p:nvPr>
        </p:nvSpPr>
        <p:spPr>
          <a:prstGeom prst="rect">
            <a:avLst/>
          </a:prstGeom>
        </p:spPr>
        <p:txBody>
          <a:bodyPr/>
          <a:lstStyle/>
          <a:p>
            <a:pPr marL="198881" indent="-198881" defTabSz="795527">
              <a:spcBef>
                <a:spcPts val="800"/>
              </a:spcBef>
              <a:defRPr sz="1740">
                <a:effectLst>
                  <a:outerShdw blurRad="44196" dist="33147" dir="2700000" rotWithShape="0">
                    <a:srgbClr val="000000">
                      <a:alpha val="48000"/>
                    </a:srgbClr>
                  </a:outerShdw>
                </a:effectLst>
              </a:defRPr>
            </a:pPr>
            <a:r>
              <a:t>Explain why the regulation is “arbitrary, capricious, an abuse of discretion, or otherwise not in accordance with law” as required by the APA.</a:t>
            </a:r>
          </a:p>
          <a:p>
            <a:pPr marL="596645" lvl="1" indent="-198881" defTabSz="795527">
              <a:spcBef>
                <a:spcPts val="800"/>
              </a:spcBef>
              <a:defRPr sz="1740">
                <a:effectLst>
                  <a:outerShdw blurRad="44196" dist="33147" dir="2700000" rotWithShape="0">
                    <a:srgbClr val="000000">
                      <a:alpha val="48000"/>
                    </a:srgbClr>
                  </a:outerShdw>
                </a:effectLst>
              </a:defRPr>
            </a:pPr>
            <a:r>
              <a:t>e.g.,  Maine Lobstermen’s Ass’n v. Nat’l Marine Fisheries Serv., 70 F.4th 582 (D.C. Cir. 2023) (holding that the National Marine Fisheries Service violated the Administrative Procedure Act and Endangered Species Act requirement to use reasonably certain outcomes by assuming “worst case scenarios” and invalidated the Biological Opinion)</a:t>
            </a:r>
          </a:p>
          <a:p>
            <a:pPr marL="596645" lvl="1" indent="-198881" defTabSz="795527">
              <a:spcBef>
                <a:spcPts val="800"/>
              </a:spcBef>
              <a:defRPr sz="1740">
                <a:effectLst>
                  <a:outerShdw blurRad="44196" dist="33147" dir="2700000" rotWithShape="0">
                    <a:srgbClr val="000000">
                      <a:alpha val="48000"/>
                    </a:srgbClr>
                  </a:outerShdw>
                </a:effectLst>
              </a:defRPr>
            </a:pPr>
            <a:r>
              <a:t>e.g., Massachusetts Ass’n v. Nat’l Marine Fisheries Serv., Case No. 1:24-cv-10332-WGY (D. Mass. April 16, 2024) (holding that the Emergency Wedge Closure Rule violated the express terms of the Consolidated Appropriations Act, 2023 dictating that the lobster and Jonah crab fisheries are in full compliance with the ESA and MMPA until December 31, 2028)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Irreparable Harm - be strategic"/>
          <p:cNvSpPr txBox="1">
            <a:spLocks noGrp="1"/>
          </p:cNvSpPr>
          <p:nvPr>
            <p:ph type="title"/>
          </p:nvPr>
        </p:nvSpPr>
        <p:spPr>
          <a:prstGeom prst="rect">
            <a:avLst/>
          </a:prstGeom>
        </p:spPr>
        <p:txBody>
          <a:bodyPr/>
          <a:lstStyle/>
          <a:p>
            <a:r>
              <a:t>Irreparable Harm - be strategic</a:t>
            </a:r>
          </a:p>
        </p:txBody>
      </p:sp>
      <p:sp>
        <p:nvSpPr>
          <p:cNvPr id="187" name="DC Standard…"/>
          <p:cNvSpPr txBox="1">
            <a:spLocks noGrp="1"/>
          </p:cNvSpPr>
          <p:nvPr>
            <p:ph type="body" idx="1"/>
          </p:nvPr>
        </p:nvSpPr>
        <p:spPr>
          <a:prstGeom prst="rect">
            <a:avLst/>
          </a:prstGeom>
        </p:spPr>
        <p:txBody>
          <a:bodyPr/>
          <a:lstStyle/>
          <a:p>
            <a:r>
              <a:t>DC Standard</a:t>
            </a:r>
          </a:p>
          <a:p>
            <a:pPr marL="685800" lvl="1" indent="-228600"/>
            <a:r>
              <a:t>No adequate remedy at law</a:t>
            </a:r>
          </a:p>
          <a:p>
            <a:pPr marL="685800" lvl="1" indent="-228600"/>
            <a:r>
              <a:t>Can’t sue government for money damages</a:t>
            </a:r>
          </a:p>
          <a:p>
            <a:pPr marL="685800" lvl="1" indent="-228600"/>
            <a:r>
              <a:t>Big Harm i.e. go out of business &gt; 100K</a:t>
            </a:r>
          </a:p>
          <a:p>
            <a:r>
              <a:t>Massachusetts Standard - Correct Standard</a:t>
            </a:r>
          </a:p>
          <a:p>
            <a:pPr marL="685800" lvl="1" indent="-228600"/>
            <a:r>
              <a:t>No adequate remedy at law</a:t>
            </a:r>
          </a:p>
          <a:p>
            <a:pPr marL="685800" lvl="1" indent="-228600"/>
            <a:r>
              <a:t>Can’t sue government for money damages!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Balance of harms / public interest"/>
          <p:cNvSpPr txBox="1">
            <a:spLocks noGrp="1"/>
          </p:cNvSpPr>
          <p:nvPr>
            <p:ph type="title"/>
          </p:nvPr>
        </p:nvSpPr>
        <p:spPr>
          <a:prstGeom prst="rect">
            <a:avLst/>
          </a:prstGeom>
        </p:spPr>
        <p:txBody>
          <a:bodyPr/>
          <a:lstStyle/>
          <a:p>
            <a:r>
              <a:t>Balance of harms / public interest</a:t>
            </a:r>
          </a:p>
        </p:txBody>
      </p:sp>
      <p:sp>
        <p:nvSpPr>
          <p:cNvPr id="190" name="Where the government is the opposing party, the Court considers the balance of harms and public interest concurrently.…"/>
          <p:cNvSpPr txBox="1">
            <a:spLocks noGrp="1"/>
          </p:cNvSpPr>
          <p:nvPr>
            <p:ph type="body" idx="1"/>
          </p:nvPr>
        </p:nvSpPr>
        <p:spPr>
          <a:prstGeom prst="rect">
            <a:avLst/>
          </a:prstGeom>
        </p:spPr>
        <p:txBody>
          <a:bodyPr/>
          <a:lstStyle/>
          <a:p>
            <a:r>
              <a:t>Where the government is the opposing party, the Court considers the balance of harms and public interest concurrently.</a:t>
            </a:r>
          </a:p>
          <a:p>
            <a:r>
              <a:t>In considering the balance of equities between the parties, a court must balance the competing claims of injury and must consider the effect on each party of the granting or withholding of the relief.</a:t>
            </a:r>
          </a:p>
          <a:p>
            <a:r>
              <a:t>Argue the Supreme Court has explained that when “Congress has spoken in the plainest of words, making it abundantly clear” what the public’s priorities are, it is not the court’s place to review such priorities. See Tennessee Valley Auth. v. Hill, 437 U.S. 153, 194 (1978).</a:t>
            </a:r>
          </a:p>
        </p:txBody>
      </p:sp>
    </p:spTree>
  </p:cSld>
  <p:clrMapOvr>
    <a:masterClrMapping/>
  </p:clrMapOvr>
  <p:transition spd="med"/>
</p:sld>
</file>

<file path=ppt/theme/theme1.xml><?xml version="1.0" encoding="utf-8"?>
<a:theme xmlns:a="http://schemas.openxmlformats.org/drawingml/2006/main" name="Damask">
  <a:themeElements>
    <a:clrScheme name="Damask">
      <a:dk1>
        <a:srgbClr val="000000"/>
      </a:dk1>
      <a:lt1>
        <a:srgbClr val="FFFFFF"/>
      </a:lt1>
      <a:dk2>
        <a:srgbClr val="A7A7A7"/>
      </a:dk2>
      <a:lt2>
        <a:srgbClr val="535353"/>
      </a:lt2>
      <a:accent1>
        <a:srgbClr val="9EC544"/>
      </a:accent1>
      <a:accent2>
        <a:srgbClr val="50BEA3"/>
      </a:accent2>
      <a:accent3>
        <a:srgbClr val="4A9CCC"/>
      </a:accent3>
      <a:accent4>
        <a:srgbClr val="9A66CA"/>
      </a:accent4>
      <a:accent5>
        <a:srgbClr val="C54F71"/>
      </a:accent5>
      <a:accent6>
        <a:srgbClr val="DE9C3C"/>
      </a:accent6>
      <a:hlink>
        <a:srgbClr val="0000FF"/>
      </a:hlink>
      <a:folHlink>
        <a:srgbClr val="FF00FF"/>
      </a:folHlink>
    </a:clrScheme>
    <a:fontScheme name="Damask">
      <a:majorFont>
        <a:latin typeface="Helvetica"/>
        <a:ea typeface="Helvetica"/>
        <a:cs typeface="Helvetica"/>
      </a:majorFont>
      <a:minorFont>
        <a:latin typeface="Rockwell"/>
        <a:ea typeface="Rockwell"/>
        <a:cs typeface="Rockwell"/>
      </a:minorFont>
    </a:fontScheme>
    <a:fmtScheme name="Damas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54000"/>
              </a:srgbClr>
            </a:outerShdw>
          </a:effectLst>
        </a:effectStyle>
        <a:effectStyle>
          <a:effectLst>
            <a:outerShdw blurRad="50800" dist="38100" dir="5400000" rotWithShape="0">
              <a:srgbClr val="000000">
                <a:alpha val="54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38100" dir="5400000" rotWithShape="0">
            <a:srgbClr val="000000">
              <a:alpha val="54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mask">
  <a:themeElements>
    <a:clrScheme name="Damask">
      <a:dk1>
        <a:srgbClr val="000000"/>
      </a:dk1>
      <a:lt1>
        <a:srgbClr val="FFFFFF"/>
      </a:lt1>
      <a:dk2>
        <a:srgbClr val="A7A7A7"/>
      </a:dk2>
      <a:lt2>
        <a:srgbClr val="535353"/>
      </a:lt2>
      <a:accent1>
        <a:srgbClr val="9EC544"/>
      </a:accent1>
      <a:accent2>
        <a:srgbClr val="50BEA3"/>
      </a:accent2>
      <a:accent3>
        <a:srgbClr val="4A9CCC"/>
      </a:accent3>
      <a:accent4>
        <a:srgbClr val="9A66CA"/>
      </a:accent4>
      <a:accent5>
        <a:srgbClr val="C54F71"/>
      </a:accent5>
      <a:accent6>
        <a:srgbClr val="DE9C3C"/>
      </a:accent6>
      <a:hlink>
        <a:srgbClr val="0000FF"/>
      </a:hlink>
      <a:folHlink>
        <a:srgbClr val="FF00FF"/>
      </a:folHlink>
    </a:clrScheme>
    <a:fontScheme name="Damask">
      <a:majorFont>
        <a:latin typeface="Helvetica"/>
        <a:ea typeface="Helvetica"/>
        <a:cs typeface="Helvetica"/>
      </a:majorFont>
      <a:minorFont>
        <a:latin typeface="Rockwell"/>
        <a:ea typeface="Rockwell"/>
        <a:cs typeface="Rockwell"/>
      </a:minorFont>
    </a:fontScheme>
    <a:fmtScheme name="Damas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54000"/>
              </a:srgbClr>
            </a:outerShdw>
          </a:effectLst>
        </a:effectStyle>
        <a:effectStyle>
          <a:effectLst>
            <a:outerShdw blurRad="50800" dist="38100" dir="5400000" rotWithShape="0">
              <a:srgbClr val="000000">
                <a:alpha val="54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38100" dir="5400000" rotWithShape="0">
            <a:srgbClr val="000000">
              <a:alpha val="54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1365</Words>
  <Application>Microsoft Macintosh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Rockwell</vt:lpstr>
      <vt:lpstr>Rockwell Bold</vt:lpstr>
      <vt:lpstr>Damask</vt:lpstr>
      <vt:lpstr>ADMINISTRATIVE LAW GOES TO SEA:  Making a Regulatory challenge against a Fishery Regulation   </vt:lpstr>
      <vt:lpstr>Important Note on challenges to regulations promulgated under Magnuson Stevens act</vt:lpstr>
      <vt:lpstr>Navigational Chart for Typical Challenges</vt:lpstr>
      <vt:lpstr>COMPLAINT FOR DECLARATORY AND OTHER RELIEF</vt:lpstr>
      <vt:lpstr>Motion for Temporary Restraining Order, Preliminary Injunction, and Stay Pursuant to 5 U.S.C. Section 705</vt:lpstr>
      <vt:lpstr>Likelihood of success on the merits</vt:lpstr>
      <vt:lpstr>Likelihood of success Cont’d</vt:lpstr>
      <vt:lpstr>Irreparable Harm - be strategic</vt:lpstr>
      <vt:lpstr>Balance of harms / public interest</vt:lpstr>
      <vt:lpstr>Expect intervenors</vt:lpstr>
      <vt:lpstr>Expect the government to fight everything</vt:lpstr>
      <vt:lpstr>After you win, bring an EAJA Motion!</vt:lpstr>
      <vt:lpstr>Loper Bright, Relentless - Death to chevron? Open season on regs?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LAW GOES TO SEA:  Making a Regulatory challenge against a Fishery Regulation   </dc:title>
  <cp:lastModifiedBy>Sam Blatchley</cp:lastModifiedBy>
  <cp:revision>2</cp:revision>
  <dcterms:modified xsi:type="dcterms:W3CDTF">2024-04-30T15:30:55Z</dcterms:modified>
</cp:coreProperties>
</file>