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11"/>
  </p:notesMasterIdLst>
  <p:sldIdLst>
    <p:sldId id="368" r:id="rId2"/>
    <p:sldId id="369" r:id="rId3"/>
    <p:sldId id="370" r:id="rId4"/>
    <p:sldId id="371" r:id="rId5"/>
    <p:sldId id="372" r:id="rId6"/>
    <p:sldId id="374" r:id="rId7"/>
    <p:sldId id="373" r:id="rId8"/>
    <p:sldId id="375" r:id="rId9"/>
    <p:sldId id="377" r:id="rId10"/>
  </p:sldIdLst>
  <p:sldSz cx="9144000" cy="6858000" type="screen4x3"/>
  <p:notesSz cx="6888163" cy="100187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 userDrawn="1">
          <p15:clr>
            <a:srgbClr val="A4A3A4"/>
          </p15:clr>
        </p15:guide>
        <p15:guide id="2" pos="216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BB49CA-A1FA-45E3-AC1E-2CFE68DD7CD6}" v="7" dt="2024-11-14T09:09:41.3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6" autoAdjust="0"/>
    <p:restoredTop sz="94674" autoAdjust="0"/>
  </p:normalViewPr>
  <p:slideViewPr>
    <p:cSldViewPr>
      <p:cViewPr varScale="1">
        <p:scale>
          <a:sx n="82" d="100"/>
          <a:sy n="82" d="100"/>
        </p:scale>
        <p:origin x="5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9630"/>
    </p:cViewPr>
  </p:sorterViewPr>
  <p:notesViewPr>
    <p:cSldViewPr>
      <p:cViewPr varScale="1">
        <p:scale>
          <a:sx n="47" d="100"/>
          <a:sy n="47" d="100"/>
        </p:scale>
        <p:origin x="3030" y="66"/>
      </p:cViewPr>
      <p:guideLst>
        <p:guide orient="horz" pos="3155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Elvey" userId="fd62f0bb8caae645" providerId="LiveId" clId="{5F252428-79FA-47E5-A089-569D7239742F}"/>
    <pc:docChg chg="custSel modSld">
      <pc:chgData name="Jon Elvey" userId="fd62f0bb8caae645" providerId="LiveId" clId="{5F252428-79FA-47E5-A089-569D7239742F}" dt="2024-11-14T13:25:04.094" v="11" actId="20577"/>
      <pc:docMkLst>
        <pc:docMk/>
      </pc:docMkLst>
      <pc:sldChg chg="modSp mod">
        <pc:chgData name="Jon Elvey" userId="fd62f0bb8caae645" providerId="LiveId" clId="{5F252428-79FA-47E5-A089-569D7239742F}" dt="2024-11-14T13:24:53.492" v="7" actId="20577"/>
        <pc:sldMkLst>
          <pc:docMk/>
          <pc:sldMk cId="638923878" sldId="368"/>
        </pc:sldMkLst>
        <pc:spChg chg="mod">
          <ac:chgData name="Jon Elvey" userId="fd62f0bb8caae645" providerId="LiveId" clId="{5F252428-79FA-47E5-A089-569D7239742F}" dt="2024-11-14T13:24:53.492" v="7" actId="20577"/>
          <ac:spMkLst>
            <pc:docMk/>
            <pc:sldMk cId="638923878" sldId="368"/>
            <ac:spMk id="2" creationId="{CFCDA6C0-FC71-49AB-AA26-E1BDECB4F9A5}"/>
          </ac:spMkLst>
        </pc:spChg>
      </pc:sldChg>
      <pc:sldChg chg="modSp mod">
        <pc:chgData name="Jon Elvey" userId="fd62f0bb8caae645" providerId="LiveId" clId="{5F252428-79FA-47E5-A089-569D7239742F}" dt="2024-11-14T13:25:04.094" v="11" actId="20577"/>
        <pc:sldMkLst>
          <pc:docMk/>
          <pc:sldMk cId="3679548043" sldId="369"/>
        </pc:sldMkLst>
        <pc:spChg chg="mod">
          <ac:chgData name="Jon Elvey" userId="fd62f0bb8caae645" providerId="LiveId" clId="{5F252428-79FA-47E5-A089-569D7239742F}" dt="2024-11-14T13:25:04.094" v="11" actId="20577"/>
          <ac:spMkLst>
            <pc:docMk/>
            <pc:sldMk cId="3679548043" sldId="369"/>
            <ac:spMk id="2" creationId="{DDE4739E-AE58-7799-AA49-51E0AA8088CC}"/>
          </ac:spMkLst>
        </pc:spChg>
      </pc:sldChg>
    </pc:docChg>
  </pc:docChgLst>
  <pc:docChgLst>
    <pc:chgData name="Jon Elvey" userId="fd62f0bb8caae645" providerId="LiveId" clId="{C7BB49CA-A1FA-45E3-AC1E-2CFE68DD7CD6}"/>
    <pc:docChg chg="custSel addSld delSld modSld sldOrd">
      <pc:chgData name="Jon Elvey" userId="fd62f0bb8caae645" providerId="LiveId" clId="{C7BB49CA-A1FA-45E3-AC1E-2CFE68DD7CD6}" dt="2024-11-14T09:19:48.062" v="240" actId="207"/>
      <pc:docMkLst>
        <pc:docMk/>
      </pc:docMkLst>
      <pc:sldChg chg="modSp mod">
        <pc:chgData name="Jon Elvey" userId="fd62f0bb8caae645" providerId="LiveId" clId="{C7BB49CA-A1FA-45E3-AC1E-2CFE68DD7CD6}" dt="2024-11-14T09:15:07.469" v="231" actId="20577"/>
        <pc:sldMkLst>
          <pc:docMk/>
          <pc:sldMk cId="638923878" sldId="368"/>
        </pc:sldMkLst>
        <pc:spChg chg="mod">
          <ac:chgData name="Jon Elvey" userId="fd62f0bb8caae645" providerId="LiveId" clId="{C7BB49CA-A1FA-45E3-AC1E-2CFE68DD7CD6}" dt="2024-11-14T09:15:07.469" v="231" actId="20577"/>
          <ac:spMkLst>
            <pc:docMk/>
            <pc:sldMk cId="638923878" sldId="368"/>
            <ac:spMk id="2" creationId="{CFCDA6C0-FC71-49AB-AA26-E1BDECB4F9A5}"/>
          </ac:spMkLst>
        </pc:spChg>
      </pc:sldChg>
      <pc:sldChg chg="modSp new mod">
        <pc:chgData name="Jon Elvey" userId="fd62f0bb8caae645" providerId="LiveId" clId="{C7BB49CA-A1FA-45E3-AC1E-2CFE68DD7CD6}" dt="2024-11-14T09:19:48.062" v="240" actId="207"/>
        <pc:sldMkLst>
          <pc:docMk/>
          <pc:sldMk cId="3679548043" sldId="369"/>
        </pc:sldMkLst>
        <pc:spChg chg="mod">
          <ac:chgData name="Jon Elvey" userId="fd62f0bb8caae645" providerId="LiveId" clId="{C7BB49CA-A1FA-45E3-AC1E-2CFE68DD7CD6}" dt="2024-11-14T09:00:51.699" v="14" actId="14100"/>
          <ac:spMkLst>
            <pc:docMk/>
            <pc:sldMk cId="3679548043" sldId="369"/>
            <ac:spMk id="2" creationId="{DDE4739E-AE58-7799-AA49-51E0AA8088CC}"/>
          </ac:spMkLst>
        </pc:spChg>
        <pc:spChg chg="mod">
          <ac:chgData name="Jon Elvey" userId="fd62f0bb8caae645" providerId="LiveId" clId="{C7BB49CA-A1FA-45E3-AC1E-2CFE68DD7CD6}" dt="2024-11-14T09:19:48.062" v="240" actId="207"/>
          <ac:spMkLst>
            <pc:docMk/>
            <pc:sldMk cId="3679548043" sldId="369"/>
            <ac:spMk id="3" creationId="{7FBEE0E3-4EAB-B4B0-A7B6-9CC359EE1E57}"/>
          </ac:spMkLst>
        </pc:spChg>
      </pc:sldChg>
      <pc:sldChg chg="modSp new mod">
        <pc:chgData name="Jon Elvey" userId="fd62f0bb8caae645" providerId="LiveId" clId="{C7BB49CA-A1FA-45E3-AC1E-2CFE68DD7CD6}" dt="2024-11-14T09:17:53.777" v="234" actId="207"/>
        <pc:sldMkLst>
          <pc:docMk/>
          <pc:sldMk cId="2833993399" sldId="370"/>
        </pc:sldMkLst>
        <pc:spChg chg="mod">
          <ac:chgData name="Jon Elvey" userId="fd62f0bb8caae645" providerId="LiveId" clId="{C7BB49CA-A1FA-45E3-AC1E-2CFE68DD7CD6}" dt="2024-11-14T09:02:08.529" v="27" actId="14100"/>
          <ac:spMkLst>
            <pc:docMk/>
            <pc:sldMk cId="2833993399" sldId="370"/>
            <ac:spMk id="2" creationId="{F0ACEC04-4013-7C13-0D5C-FCB8D1321546}"/>
          </ac:spMkLst>
        </pc:spChg>
        <pc:spChg chg="mod">
          <ac:chgData name="Jon Elvey" userId="fd62f0bb8caae645" providerId="LiveId" clId="{C7BB49CA-A1FA-45E3-AC1E-2CFE68DD7CD6}" dt="2024-11-14T09:17:53.777" v="234" actId="207"/>
          <ac:spMkLst>
            <pc:docMk/>
            <pc:sldMk cId="2833993399" sldId="370"/>
            <ac:spMk id="3" creationId="{ED401ED7-7857-A7EF-F32B-31571B24263F}"/>
          </ac:spMkLst>
        </pc:spChg>
      </pc:sldChg>
      <pc:sldChg chg="modSp new mod">
        <pc:chgData name="Jon Elvey" userId="fd62f0bb8caae645" providerId="LiveId" clId="{C7BB49CA-A1FA-45E3-AC1E-2CFE68DD7CD6}" dt="2024-11-14T09:18:06.825" v="235" actId="207"/>
        <pc:sldMkLst>
          <pc:docMk/>
          <pc:sldMk cId="2360626950" sldId="371"/>
        </pc:sldMkLst>
        <pc:spChg chg="mod">
          <ac:chgData name="Jon Elvey" userId="fd62f0bb8caae645" providerId="LiveId" clId="{C7BB49CA-A1FA-45E3-AC1E-2CFE68DD7CD6}" dt="2024-11-14T09:03:11.987" v="38" actId="14100"/>
          <ac:spMkLst>
            <pc:docMk/>
            <pc:sldMk cId="2360626950" sldId="371"/>
            <ac:spMk id="2" creationId="{569A6EE7-3DC3-DBC0-1894-A1B0EB847569}"/>
          </ac:spMkLst>
        </pc:spChg>
        <pc:spChg chg="mod">
          <ac:chgData name="Jon Elvey" userId="fd62f0bb8caae645" providerId="LiveId" clId="{C7BB49CA-A1FA-45E3-AC1E-2CFE68DD7CD6}" dt="2024-11-14T09:18:06.825" v="235" actId="207"/>
          <ac:spMkLst>
            <pc:docMk/>
            <pc:sldMk cId="2360626950" sldId="371"/>
            <ac:spMk id="3" creationId="{15DEBF48-CE4C-2F11-9502-0D61A400B803}"/>
          </ac:spMkLst>
        </pc:spChg>
      </pc:sldChg>
      <pc:sldChg chg="modSp new mod">
        <pc:chgData name="Jon Elvey" userId="fd62f0bb8caae645" providerId="LiveId" clId="{C7BB49CA-A1FA-45E3-AC1E-2CFE68DD7CD6}" dt="2024-11-14T09:18:19.466" v="236" actId="207"/>
        <pc:sldMkLst>
          <pc:docMk/>
          <pc:sldMk cId="1520136615" sldId="372"/>
        </pc:sldMkLst>
        <pc:spChg chg="mod">
          <ac:chgData name="Jon Elvey" userId="fd62f0bb8caae645" providerId="LiveId" clId="{C7BB49CA-A1FA-45E3-AC1E-2CFE68DD7CD6}" dt="2024-11-14T09:06:27.297" v="65" actId="20577"/>
          <ac:spMkLst>
            <pc:docMk/>
            <pc:sldMk cId="1520136615" sldId="372"/>
            <ac:spMk id="2" creationId="{A45CDA46-36B9-BC32-7DA6-0AAEEB55CF0C}"/>
          </ac:spMkLst>
        </pc:spChg>
        <pc:spChg chg="mod">
          <ac:chgData name="Jon Elvey" userId="fd62f0bb8caae645" providerId="LiveId" clId="{C7BB49CA-A1FA-45E3-AC1E-2CFE68DD7CD6}" dt="2024-11-14T09:18:19.466" v="236" actId="207"/>
          <ac:spMkLst>
            <pc:docMk/>
            <pc:sldMk cId="1520136615" sldId="372"/>
            <ac:spMk id="3" creationId="{932E18E6-8C41-F8BE-BBC1-2A4E5D4053EE}"/>
          </ac:spMkLst>
        </pc:spChg>
      </pc:sldChg>
      <pc:sldChg chg="modSp new mod ord">
        <pc:chgData name="Jon Elvey" userId="fd62f0bb8caae645" providerId="LiveId" clId="{C7BB49CA-A1FA-45E3-AC1E-2CFE68DD7CD6}" dt="2024-11-14T09:18:42.841" v="238" actId="207"/>
        <pc:sldMkLst>
          <pc:docMk/>
          <pc:sldMk cId="2300502001" sldId="373"/>
        </pc:sldMkLst>
        <pc:spChg chg="mod">
          <ac:chgData name="Jon Elvey" userId="fd62f0bb8caae645" providerId="LiveId" clId="{C7BB49CA-A1FA-45E3-AC1E-2CFE68DD7CD6}" dt="2024-11-14T09:08:19.912" v="85" actId="14100"/>
          <ac:spMkLst>
            <pc:docMk/>
            <pc:sldMk cId="2300502001" sldId="373"/>
            <ac:spMk id="2" creationId="{FED93E91-4E9E-7AFA-0235-F5C09A511A2F}"/>
          </ac:spMkLst>
        </pc:spChg>
        <pc:spChg chg="mod">
          <ac:chgData name="Jon Elvey" userId="fd62f0bb8caae645" providerId="LiveId" clId="{C7BB49CA-A1FA-45E3-AC1E-2CFE68DD7CD6}" dt="2024-11-14T09:18:42.841" v="238" actId="207"/>
          <ac:spMkLst>
            <pc:docMk/>
            <pc:sldMk cId="2300502001" sldId="373"/>
            <ac:spMk id="3" creationId="{348C96B0-15C8-9F71-28A6-96D4C0FF38A5}"/>
          </ac:spMkLst>
        </pc:spChg>
      </pc:sldChg>
      <pc:sldChg chg="modSp new mod">
        <pc:chgData name="Jon Elvey" userId="fd62f0bb8caae645" providerId="LiveId" clId="{C7BB49CA-A1FA-45E3-AC1E-2CFE68DD7CD6}" dt="2024-11-14T09:18:31.399" v="237" actId="207"/>
        <pc:sldMkLst>
          <pc:docMk/>
          <pc:sldMk cId="2122703062" sldId="374"/>
        </pc:sldMkLst>
        <pc:spChg chg="mod">
          <ac:chgData name="Jon Elvey" userId="fd62f0bb8caae645" providerId="LiveId" clId="{C7BB49CA-A1FA-45E3-AC1E-2CFE68DD7CD6}" dt="2024-11-14T09:07:32.864" v="74" actId="14100"/>
          <ac:spMkLst>
            <pc:docMk/>
            <pc:sldMk cId="2122703062" sldId="374"/>
            <ac:spMk id="2" creationId="{92A60F3A-0869-B9DA-D492-217401960234}"/>
          </ac:spMkLst>
        </pc:spChg>
        <pc:spChg chg="mod">
          <ac:chgData name="Jon Elvey" userId="fd62f0bb8caae645" providerId="LiveId" clId="{C7BB49CA-A1FA-45E3-AC1E-2CFE68DD7CD6}" dt="2024-11-14T09:18:31.399" v="237" actId="207"/>
          <ac:spMkLst>
            <pc:docMk/>
            <pc:sldMk cId="2122703062" sldId="374"/>
            <ac:spMk id="3" creationId="{7FDB6081-F23D-F0BF-99FD-424DCEBEA3A0}"/>
          </ac:spMkLst>
        </pc:spChg>
      </pc:sldChg>
      <pc:sldChg chg="modSp new mod">
        <pc:chgData name="Jon Elvey" userId="fd62f0bb8caae645" providerId="LiveId" clId="{C7BB49CA-A1FA-45E3-AC1E-2CFE68DD7CD6}" dt="2024-11-14T09:19:07.912" v="239" actId="207"/>
        <pc:sldMkLst>
          <pc:docMk/>
          <pc:sldMk cId="548145348" sldId="375"/>
        </pc:sldMkLst>
        <pc:spChg chg="mod">
          <ac:chgData name="Jon Elvey" userId="fd62f0bb8caae645" providerId="LiveId" clId="{C7BB49CA-A1FA-45E3-AC1E-2CFE68DD7CD6}" dt="2024-11-14T09:09:41.359" v="107" actId="14100"/>
          <ac:spMkLst>
            <pc:docMk/>
            <pc:sldMk cId="548145348" sldId="375"/>
            <ac:spMk id="2" creationId="{BD535AF0-6973-E5EE-9D04-8A0A23FFF0A0}"/>
          </ac:spMkLst>
        </pc:spChg>
        <pc:spChg chg="mod">
          <ac:chgData name="Jon Elvey" userId="fd62f0bb8caae645" providerId="LiveId" clId="{C7BB49CA-A1FA-45E3-AC1E-2CFE68DD7CD6}" dt="2024-11-14T09:19:07.912" v="239" actId="207"/>
          <ac:spMkLst>
            <pc:docMk/>
            <pc:sldMk cId="548145348" sldId="375"/>
            <ac:spMk id="3" creationId="{39B7E6ED-9CBE-D95B-DA57-9012D88BABE9}"/>
          </ac:spMkLst>
        </pc:spChg>
      </pc:sldChg>
      <pc:sldChg chg="new del">
        <pc:chgData name="Jon Elvey" userId="fd62f0bb8caae645" providerId="LiveId" clId="{C7BB49CA-A1FA-45E3-AC1E-2CFE68DD7CD6}" dt="2024-11-14T09:10:29.088" v="112" actId="2696"/>
        <pc:sldMkLst>
          <pc:docMk/>
          <pc:sldMk cId="1781869568" sldId="376"/>
        </pc:sldMkLst>
      </pc:sldChg>
      <pc:sldChg chg="modSp add mod ord">
        <pc:chgData name="Jon Elvey" userId="fd62f0bb8caae645" providerId="LiveId" clId="{C7BB49CA-A1FA-45E3-AC1E-2CFE68DD7CD6}" dt="2024-11-14T09:10:55.185" v="114" actId="255"/>
        <pc:sldMkLst>
          <pc:docMk/>
          <pc:sldMk cId="2116571455" sldId="377"/>
        </pc:sldMkLst>
        <pc:spChg chg="mod">
          <ac:chgData name="Jon Elvey" userId="fd62f0bb8caae645" providerId="LiveId" clId="{C7BB49CA-A1FA-45E3-AC1E-2CFE68DD7CD6}" dt="2024-11-14T09:10:55.185" v="114" actId="255"/>
          <ac:spMkLst>
            <pc:docMk/>
            <pc:sldMk cId="2116571455" sldId="377"/>
            <ac:spMk id="2" creationId="{6A63EB94-C7FA-07D0-A912-73699D94520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83842" cy="501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1" tIns="46271" rIns="92541" bIns="46271" numCol="1" anchor="t" anchorCtr="0" compatLnSpc="1">
            <a:prstTxWarp prst="textNoShape">
              <a:avLst/>
            </a:prstTxWarp>
          </a:bodyPr>
          <a:lstStyle>
            <a:lvl1pPr defTabSz="92546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697" y="1"/>
            <a:ext cx="2983842" cy="501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1" tIns="46271" rIns="92541" bIns="46271" numCol="1" anchor="t" anchorCtr="0" compatLnSpc="1">
            <a:prstTxWarp prst="textNoShape">
              <a:avLst/>
            </a:prstTxWarp>
          </a:bodyPr>
          <a:lstStyle>
            <a:lvl1pPr algn="r" defTabSz="92546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11737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330" y="4760299"/>
            <a:ext cx="5511505" cy="450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1" tIns="46271" rIns="92541" bIns="462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515762"/>
            <a:ext cx="2983842" cy="50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1" tIns="46271" rIns="92541" bIns="46271" numCol="1" anchor="b" anchorCtr="0" compatLnSpc="1">
            <a:prstTxWarp prst="textNoShape">
              <a:avLst/>
            </a:prstTxWarp>
          </a:bodyPr>
          <a:lstStyle>
            <a:lvl1pPr defTabSz="92546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697" y="9515762"/>
            <a:ext cx="2983842" cy="50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1" tIns="46271" rIns="92541" bIns="46271" numCol="1" anchor="b" anchorCtr="0" compatLnSpc="1">
            <a:prstTxWarp prst="textNoShape">
              <a:avLst/>
            </a:prstTxWarp>
          </a:bodyPr>
          <a:lstStyle>
            <a:lvl1pPr algn="r" defTabSz="92546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9AF8F36-7053-4588-835B-D255E1C21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77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AF8F36-7053-4588-835B-D255E1C2149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386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88AC8-9738-8B3C-F6AC-5A6D5E9E3E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786630-3C71-151B-0EDD-ABE4CBB95F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E99ECF-D291-4D99-01B4-8AFDF763C1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727B77-1C3C-E767-CAE9-942023FF78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AF8F36-7053-4588-835B-D255E1C2149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54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1332767423 h 528"/>
                <a:gd name="T6" fmla="*/ 12001943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DMC © March 2019 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BD6D4B1-9DD6-4C92-9A54-1720068F9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7771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DMC © March 2019 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DDFC8-B5B3-4545-853B-063415B48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51285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DMC © March 2019 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A730-E7FA-4DF1-8902-F74E4A89B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25694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r">
              <a:defRPr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4351119" y="6070601"/>
            <a:ext cx="3821281" cy="753404"/>
          </a:xfrm>
        </p:spPr>
        <p:txBody>
          <a:bodyPr/>
          <a:lstStyle>
            <a:lvl1pPr>
              <a:defRPr sz="1800"/>
            </a:lvl1pPr>
          </a:lstStyle>
          <a:p>
            <a:pPr algn="l">
              <a:defRPr/>
            </a:pPr>
            <a:r>
              <a:rPr lang="en-US" dirty="0"/>
              <a:t>DMC </a:t>
            </a:r>
            <a:r>
              <a:rPr lang="en-GB" dirty="0"/>
              <a:t>© March 2019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F586E-18F7-4335-819B-C5CD1B5D2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73B5E64-D2B6-432F-B403-D6B8ABA7A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55915"/>
            <a:ext cx="1618986" cy="589969"/>
          </a:xfrm>
          <a:prstGeom prst="rect">
            <a:avLst/>
          </a:prstGeom>
        </p:spPr>
      </p:pic>
      <p:pic>
        <p:nvPicPr>
          <p:cNvPr id="9" name="Picture 1">
            <a:extLst>
              <a:ext uri="{FF2B5EF4-FFF2-40B4-BE49-F238E27FC236}">
                <a16:creationId xmlns:a16="http://schemas.microsoft.com/office/drawing/2014/main" id="{089A5BC9-4263-472E-8D17-DE76EF6266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5206"/>
            <a:ext cx="327660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1241416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DMC © March 2019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ED293F-9EC4-4FAD-A5C1-5DF5E1A21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2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DMC © March 2019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49D457-BE53-4F4E-869A-7617355DF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43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DMC © March 2019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C4A64E-E9E2-4A01-8706-536DEA660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47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DMC © March 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DAE846-D236-4603-AA38-F59418D83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075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DMC © March 2019 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05019-A802-40D8-BECF-2F98843C5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59734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DMC © March 2019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F141E0-B5D9-486E-B6B0-C2F71ED51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521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DMC © March 2019 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61A618E-9FF3-452B-980B-72E8F5ADC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482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DMC © March 2019 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1643D14-23B8-4EAA-A64E-33727EA9C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">
            <a:extLst>
              <a:ext uri="{FF2B5EF4-FFF2-40B4-BE49-F238E27FC236}">
                <a16:creationId xmlns:a16="http://schemas.microsoft.com/office/drawing/2014/main" id="{111D0A0C-5DBA-40E4-87B2-8DDCE4C887E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5206"/>
            <a:ext cx="327660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78" r:id="rId2"/>
    <p:sldLayoutId id="2147484183" r:id="rId3"/>
    <p:sldLayoutId id="2147484184" r:id="rId4"/>
    <p:sldLayoutId id="2147484185" r:id="rId5"/>
    <p:sldLayoutId id="2147484186" r:id="rId6"/>
    <p:sldLayoutId id="2147484179" r:id="rId7"/>
    <p:sldLayoutId id="2147484187" r:id="rId8"/>
    <p:sldLayoutId id="2147484188" r:id="rId9"/>
    <p:sldLayoutId id="2147484180" r:id="rId10"/>
    <p:sldLayoutId id="2147484181" r:id="rId11"/>
  </p:sldLayoutIdLst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3000">
              <a:schemeClr val="accent1">
                <a:lumMod val="5000"/>
                <a:lumOff val="9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DA6C0-FC71-49AB-AA26-E1BDECB4F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021" y="2060848"/>
            <a:ext cx="8099784" cy="3060340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dirty="0"/>
              <a:t>MLA coffee break talk</a:t>
            </a: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Jonathan Elvey, President</a:t>
            </a:r>
            <a:br>
              <a:rPr lang="en-US" sz="2800" dirty="0"/>
            </a:br>
            <a:r>
              <a:rPr lang="en-US" sz="2800" dirty="0"/>
              <a:t> Gerard Hopkins, Honorary Secretary</a:t>
            </a:r>
            <a:br>
              <a:rPr lang="en-US" sz="2800" dirty="0"/>
            </a:br>
            <a:r>
              <a:rPr lang="en-US" sz="2800" dirty="0"/>
              <a:t>LMAA</a:t>
            </a:r>
            <a:endParaRPr lang="en-GB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B1BC66-8968-4142-82C2-D81B354CA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620688"/>
            <a:ext cx="1149896" cy="360040"/>
          </a:xfrm>
        </p:spPr>
        <p:txBody>
          <a:bodyPr/>
          <a:lstStyle/>
          <a:p>
            <a:pPr algn="ctr"/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C3F81B-1EB6-49F0-9200-341DD82E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141ACE-16F0-4C9E-BEE3-805E203FFF4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15" y="980728"/>
            <a:ext cx="977265" cy="981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8923878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E4739E-AE58-7799-AA49-51E0AA808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730228"/>
          </a:xfrm>
        </p:spPr>
        <p:txBody>
          <a:bodyPr/>
          <a:lstStyle/>
          <a:p>
            <a:r>
              <a:rPr lang="en-GB" dirty="0"/>
              <a:t>Ad hoc – what does it mean?</a:t>
            </a:r>
          </a:p>
          <a:p>
            <a:pPr marL="109537" indent="0">
              <a:buNone/>
            </a:pPr>
            <a:endParaRPr lang="en-GB" dirty="0"/>
          </a:p>
          <a:p>
            <a:r>
              <a:rPr lang="en-GB" dirty="0"/>
              <a:t>Administered by the arbitrators – not by an external institution</a:t>
            </a:r>
          </a:p>
          <a:p>
            <a:pPr marL="109537" indent="0">
              <a:buNone/>
            </a:pPr>
            <a:endParaRPr lang="en-GB" dirty="0"/>
          </a:p>
          <a:p>
            <a:r>
              <a:rPr lang="en-GB" dirty="0"/>
              <a:t>Benefit: flexibility. Drawback: getting paid!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BEE0E3-4EAB-B4B0-A7B6-9CC359EE1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89913" cy="1143000"/>
          </a:xfrm>
        </p:spPr>
        <p:txBody>
          <a:bodyPr/>
          <a:lstStyle/>
          <a:p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The LMAA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31B1F-EF47-DE69-582D-FCD98FD3C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DMC </a:t>
            </a:r>
            <a:r>
              <a:rPr lang="en-GB"/>
              <a:t>© March 2019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E5FF2B-93C2-EA97-B7BF-B38AA9DEE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F586E-18F7-4335-819B-C5CD1B5D2E0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548043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ACEC04-4013-7C13-0D5C-FCB8D1321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260"/>
          </a:xfrm>
        </p:spPr>
        <p:txBody>
          <a:bodyPr/>
          <a:lstStyle/>
          <a:p>
            <a:r>
              <a:rPr lang="en-GB" dirty="0"/>
              <a:t>The LMAA Terms 2021</a:t>
            </a:r>
          </a:p>
          <a:p>
            <a:pPr marL="109537" indent="0">
              <a:buNone/>
            </a:pPr>
            <a:endParaRPr lang="en-GB" dirty="0"/>
          </a:p>
          <a:p>
            <a:r>
              <a:rPr lang="en-GB" dirty="0"/>
              <a:t>Second Schedule sets out the usual procedure</a:t>
            </a:r>
          </a:p>
          <a:p>
            <a:pPr marL="109537" indent="0">
              <a:buNone/>
            </a:pPr>
            <a:endParaRPr lang="en-GB" dirty="0"/>
          </a:p>
          <a:p>
            <a:r>
              <a:rPr lang="en-GB" dirty="0"/>
              <a:t>Basic position: parties can agree or ask to vary it and arbitrators will often agree (and will rubber-stamp agreement by parties)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D401ED7-7857-A7EF-F32B-31571B24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Arbitration rules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20BCFD-3527-C798-DC68-54DDC6984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DMC </a:t>
            </a:r>
            <a:r>
              <a:rPr lang="en-GB"/>
              <a:t>© March 2019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428978-B223-6B4D-BF77-09E48DE44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F586E-18F7-4335-819B-C5CD1B5D2E0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993399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9A6EE7-3DC3-DBC0-1894-A1B0EB847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260"/>
          </a:xfrm>
        </p:spPr>
        <p:txBody>
          <a:bodyPr/>
          <a:lstStyle/>
          <a:p>
            <a:r>
              <a:rPr lang="en-GB" dirty="0"/>
              <a:t>Submissions (claim, defence, possibly counterclaim, reply) and then with permission – rejoinder and surrejoinder</a:t>
            </a:r>
          </a:p>
          <a:p>
            <a:pPr marL="109537" indent="0">
              <a:buNone/>
            </a:pPr>
            <a:endParaRPr lang="en-GB" dirty="0"/>
          </a:p>
          <a:p>
            <a:r>
              <a:rPr lang="en-GB" dirty="0"/>
              <a:t>Then (1) straight to an award on documents or (2) more steps – disclosure, factual witnesses, experts, then (3) hearing or documents-only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DEBF48-CE4C-2F11-9502-0D61A400B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Usual procedure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1861BB-36FD-69CE-F026-2A7464635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DMC </a:t>
            </a:r>
            <a:r>
              <a:rPr lang="en-GB"/>
              <a:t>© March 2019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7EE50D-CABF-8607-FBC4-6212FD60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F586E-18F7-4335-819B-C5CD1B5D2E0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626950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5CDA46-36B9-BC32-7DA6-0AAEEB55C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89462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GB" dirty="0"/>
              <a:t>Security? For costs, yes. For claim, no.</a:t>
            </a:r>
          </a:p>
          <a:p>
            <a:pPr>
              <a:spcAft>
                <a:spcPts val="1800"/>
              </a:spcAft>
            </a:pPr>
            <a:r>
              <a:rPr lang="en-GB" dirty="0"/>
              <a:t>Interim relief – preliminary issues, partial final award (admitted sums, obvious liability, “no deductions” clause)</a:t>
            </a:r>
          </a:p>
          <a:p>
            <a:pPr>
              <a:spcAft>
                <a:spcPts val="1800"/>
              </a:spcAft>
            </a:pPr>
            <a:r>
              <a:rPr lang="en-GB" dirty="0"/>
              <a:t>Swift practical issues – inspection of cargo, retention of samples, access to vessel, permission to apply to Court to sell cargo</a:t>
            </a:r>
          </a:p>
          <a:p>
            <a:pPr>
              <a:spcAft>
                <a:spcPts val="1800"/>
              </a:spcAft>
            </a:pPr>
            <a:r>
              <a:rPr lang="en-GB" dirty="0"/>
              <a:t>Peremptory orders – shortcut to finish submissions or to go straight to award</a:t>
            </a:r>
          </a:p>
          <a:p>
            <a:pPr>
              <a:spcAft>
                <a:spcPts val="1800"/>
              </a:spcAft>
            </a:pPr>
            <a:r>
              <a:rPr lang="en-GB" dirty="0"/>
              <a:t>Settlement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2E18E6-8C41-F8BE-BBC1-2A4E5D405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Along the way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832CDD-1A03-58DE-4F7E-1F99093FB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DMC </a:t>
            </a:r>
            <a:r>
              <a:rPr lang="en-GB"/>
              <a:t>© March 2019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A76203-0A3C-4AA5-B4A0-FA7070BA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F586E-18F7-4335-819B-C5CD1B5D2E0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36615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A60F3A-0869-B9DA-D492-217401960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244"/>
          </a:xfrm>
        </p:spPr>
        <p:txBody>
          <a:bodyPr/>
          <a:lstStyle/>
          <a:p>
            <a:r>
              <a:rPr lang="en-GB" dirty="0"/>
              <a:t>Yes - mainly on points of law or issues of general industry importance – or an appeal on an award regarding arbitrators’ jurisdiction</a:t>
            </a:r>
          </a:p>
          <a:p>
            <a:endParaRPr lang="en-GB" dirty="0"/>
          </a:p>
          <a:p>
            <a:r>
              <a:rPr lang="en-GB" dirty="0"/>
              <a:t>Basic appeals: two-stage process: get permission first as a gateway, then appeal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DB6081-F23D-F0BF-99FD-424DCEBEA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Appeals to Court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912C8-5BE2-E82C-0EA3-125E3A9D2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DMC </a:t>
            </a:r>
            <a:r>
              <a:rPr lang="en-GB"/>
              <a:t>© March 2019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08A812-6D6A-B49C-EA4E-AB2AD5D9A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F586E-18F7-4335-819B-C5CD1B5D2E0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703062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D93E91-4E9E-7AFA-0235-F5C09A511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244"/>
          </a:xfrm>
        </p:spPr>
        <p:txBody>
          <a:bodyPr/>
          <a:lstStyle/>
          <a:p>
            <a:r>
              <a:rPr lang="en-GB" dirty="0"/>
              <a:t>No explicit rules in Terms</a:t>
            </a:r>
          </a:p>
          <a:p>
            <a:pPr marL="109537" indent="0">
              <a:buNone/>
            </a:pPr>
            <a:endParaRPr lang="en-GB" dirty="0"/>
          </a:p>
          <a:p>
            <a:r>
              <a:rPr lang="en-GB" dirty="0"/>
              <a:t>Usual position: parties tell us there has been an offer, and ask us to open the envelope after we issue an award, or parties just ask us to reserve costs – sealed offer could be the reason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8C96B0-15C8-9F71-28A6-96D4C0FF3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Sealed offers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FAC56C-D5B9-C856-E843-18A0360F0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DMC </a:t>
            </a:r>
            <a:r>
              <a:rPr lang="en-GB"/>
              <a:t>© March 2019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F08EA-9858-F625-6F45-9A1CF3FE7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F586E-18F7-4335-819B-C5CD1B5D2E0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502001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535AF0-6973-E5EE-9D04-8A0A23FFF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292"/>
          </a:xfrm>
        </p:spPr>
        <p:txBody>
          <a:bodyPr/>
          <a:lstStyle/>
          <a:p>
            <a:r>
              <a:rPr lang="en-GB" dirty="0"/>
              <a:t>The world as it is</a:t>
            </a:r>
          </a:p>
          <a:p>
            <a:pPr marL="109537" indent="0">
              <a:buNone/>
            </a:pPr>
            <a:endParaRPr lang="en-GB" dirty="0"/>
          </a:p>
          <a:p>
            <a:r>
              <a:rPr lang="en-GB" dirty="0"/>
              <a:t>Diversity</a:t>
            </a:r>
          </a:p>
          <a:p>
            <a:pPr marL="109537" indent="0">
              <a:buNone/>
            </a:pPr>
            <a:endParaRPr lang="en-GB" dirty="0"/>
          </a:p>
          <a:p>
            <a:r>
              <a:rPr lang="en-GB" dirty="0"/>
              <a:t>Sanctions</a:t>
            </a:r>
          </a:p>
          <a:p>
            <a:pPr marL="109537" indent="0">
              <a:buNone/>
            </a:pPr>
            <a:endParaRPr lang="en-GB" dirty="0"/>
          </a:p>
          <a:p>
            <a:r>
              <a:rPr lang="en-GB" dirty="0"/>
              <a:t>Remote hearings</a:t>
            </a:r>
          </a:p>
          <a:p>
            <a:pPr marL="109537" indent="0">
              <a:buNone/>
            </a:pPr>
            <a:endParaRPr lang="en-GB" dirty="0"/>
          </a:p>
          <a:p>
            <a:r>
              <a:rPr lang="en-GB" dirty="0"/>
              <a:t>AI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9B7E6ED-9CBE-D95B-DA57-9012D88BA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Current issues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B7F06A-3208-A786-4073-262B80E53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DMC </a:t>
            </a:r>
            <a:r>
              <a:rPr lang="en-GB"/>
              <a:t>© March 2019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3C8B3A-7EB0-F4F5-1E8C-8D8B87A29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F586E-18F7-4335-819B-C5CD1B5D2E0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145348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3000">
              <a:schemeClr val="accent1">
                <a:lumMod val="5000"/>
                <a:lumOff val="9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99E2C5-0FA7-47B6-A1CF-4872F075E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3EB94-C7FA-07D0-A912-73699D9452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021" y="2060848"/>
            <a:ext cx="8099784" cy="3060340"/>
          </a:xfrm>
        </p:spPr>
        <p:txBody>
          <a:bodyPr anchor="ctr">
            <a:normAutofit/>
          </a:bodyPr>
          <a:lstStyle/>
          <a:p>
            <a:pPr algn="ctr"/>
            <a:r>
              <a:rPr lang="en-GB" sz="2800" dirty="0"/>
              <a:t>Thanks for having us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Jon Elvey and Gerard Hopkins</a:t>
            </a:r>
            <a:br>
              <a:rPr lang="en-GB" sz="1800" dirty="0"/>
            </a:br>
            <a:endParaRPr lang="en-GB" sz="1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BD4231-7CAC-E8B8-118F-F9F837361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620688"/>
            <a:ext cx="1149896" cy="360040"/>
          </a:xfrm>
        </p:spPr>
        <p:txBody>
          <a:bodyPr/>
          <a:lstStyle/>
          <a:p>
            <a:pPr algn="ctr"/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F2331F-FA30-8D77-B1E4-39D37C672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898776-DC27-640C-CCAB-2FAF51855FE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15" y="980728"/>
            <a:ext cx="977265" cy="981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6571455"/>
      </p:ext>
    </p:extLst>
  </p:cSld>
  <p:clrMapOvr>
    <a:masterClrMapping/>
  </p:clrMapOvr>
  <p:transition spd="slow"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Slides September 2015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365</Words>
  <Application>Microsoft Office PowerPoint</Application>
  <PresentationFormat>On-screen Show (4:3)</PresentationFormat>
  <Paragraphs>60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Lucida Sans Unicode</vt:lpstr>
      <vt:lpstr>Tahoma</vt:lpstr>
      <vt:lpstr>Verdana</vt:lpstr>
      <vt:lpstr>Wingdings 2</vt:lpstr>
      <vt:lpstr>Wingdings 3</vt:lpstr>
      <vt:lpstr>Presentation Slides September 2015</vt:lpstr>
      <vt:lpstr>MLA coffee break talk   Jonathan Elvey, President  Gerard Hopkins, Honorary Secretary LMAA</vt:lpstr>
      <vt:lpstr>The LMAA</vt:lpstr>
      <vt:lpstr>Arbitration rules </vt:lpstr>
      <vt:lpstr>Usual procedure</vt:lpstr>
      <vt:lpstr>Along the way </vt:lpstr>
      <vt:lpstr>Appeals to Court</vt:lpstr>
      <vt:lpstr>Sealed offers</vt:lpstr>
      <vt:lpstr>Current issues</vt:lpstr>
      <vt:lpstr>Thanks for having us  Jon Elvey and Gerard Hopkins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DMC</dc:creator>
  <cp:lastModifiedBy>Jon Elvey</cp:lastModifiedBy>
  <cp:revision>146</cp:revision>
  <cp:lastPrinted>2018-09-24T20:23:23Z</cp:lastPrinted>
  <dcterms:created xsi:type="dcterms:W3CDTF">2016-05-05T11:30:50Z</dcterms:created>
  <dcterms:modified xsi:type="dcterms:W3CDTF">2024-11-14T13:25:12Z</dcterms:modified>
</cp:coreProperties>
</file>