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2.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3.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56" r:id="rId2"/>
    <p:sldId id="288" r:id="rId3"/>
    <p:sldId id="295" r:id="rId4"/>
    <p:sldId id="292" r:id="rId5"/>
    <p:sldId id="290" r:id="rId6"/>
    <p:sldId id="284" r:id="rId7"/>
    <p:sldId id="286" r:id="rId8"/>
    <p:sldId id="265" r:id="rId9"/>
    <p:sldId id="270" r:id="rId10"/>
    <p:sldId id="283" r:id="rId11"/>
    <p:sldId id="297" r:id="rId12"/>
    <p:sldId id="293" r:id="rId13"/>
    <p:sldId id="296" r:id="rId14"/>
    <p:sldId id="294" r:id="rId15"/>
    <p:sldId id="287" r:id="rId16"/>
    <p:sldId id="260" r:id="rId17"/>
    <p:sldId id="298" r:id="rId18"/>
    <p:sldId id="299"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54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e Foster" initials="D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06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78" autoAdjust="0"/>
    <p:restoredTop sz="97580" autoAdjust="0"/>
  </p:normalViewPr>
  <p:slideViewPr>
    <p:cSldViewPr snapToGrid="0">
      <p:cViewPr varScale="1">
        <p:scale>
          <a:sx n="89" d="100"/>
          <a:sy n="89" d="100"/>
        </p:scale>
        <p:origin x="989" y="101"/>
      </p:cViewPr>
      <p:guideLst>
        <p:guide orient="horz" pos="2160"/>
        <p:guide pos="5451"/>
      </p:guideLst>
    </p:cSldViewPr>
  </p:slideViewPr>
  <p:outlineViewPr>
    <p:cViewPr>
      <p:scale>
        <a:sx n="33" d="100"/>
        <a:sy n="33" d="100"/>
      </p:scale>
      <p:origin x="0" y="3418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15DB4D-E746-40B3-844D-3EF5FAF34582}" type="datetimeFigureOut">
              <a:rPr lang="en-US" smtClean="0"/>
              <a:pPr/>
              <a:t>4/24/2015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A4925E-C9B4-485F-8D8A-5D165D8C4346}" type="slidenum">
              <a:rPr lang="en-US" smtClean="0"/>
              <a:pPr/>
              <a:t>‹#›</a:t>
            </a:fld>
            <a:endParaRPr lang="en-US" dirty="0"/>
          </a:p>
        </p:txBody>
      </p:sp>
    </p:spTree>
    <p:extLst>
      <p:ext uri="{BB962C8B-B14F-4D97-AF65-F5344CB8AC3E}">
        <p14:creationId xmlns:p14="http://schemas.microsoft.com/office/powerpoint/2010/main" val="1294549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ADBAD36-A3DE-42AA-9DCC-1B19AFF506B7}" type="datetimeFigureOut">
              <a:rPr lang="en-US"/>
              <a:pPr>
                <a:defRPr/>
              </a:pPr>
              <a:t>4/24/2015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BE4756E-2883-4203-9DBB-20C74E7BFBC8}" type="slidenum">
              <a:rPr lang="en-US"/>
              <a:pPr>
                <a:defRPr/>
              </a:pPr>
              <a:t>‹#›</a:t>
            </a:fld>
            <a:endParaRPr lang="en-US" dirty="0"/>
          </a:p>
        </p:txBody>
      </p:sp>
    </p:spTree>
    <p:extLst>
      <p:ext uri="{BB962C8B-B14F-4D97-AF65-F5344CB8AC3E}">
        <p14:creationId xmlns:p14="http://schemas.microsoft.com/office/powerpoint/2010/main" val="2555018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E4756E-2883-4203-9DBB-20C74E7BFBC8}" type="slidenum">
              <a:rPr lang="en-US" smtClean="0"/>
              <a:pPr>
                <a:defRPr/>
              </a:pPr>
              <a:t>1</a:t>
            </a:fld>
            <a:endParaRPr lang="en-US" dirty="0"/>
          </a:p>
        </p:txBody>
      </p:sp>
    </p:spTree>
    <p:extLst>
      <p:ext uri="{BB962C8B-B14F-4D97-AF65-F5344CB8AC3E}">
        <p14:creationId xmlns:p14="http://schemas.microsoft.com/office/powerpoint/2010/main" val="98917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292" name="Slide Number Placeholder 3"/>
          <p:cNvSpPr>
            <a:spLocks noGrp="1"/>
          </p:cNvSpPr>
          <p:nvPr>
            <p:ph type="sldNum" sz="quarter" idx="5"/>
          </p:nvPr>
        </p:nvSpPr>
        <p:spPr bwMode="auto">
          <a:noFill/>
          <a:ln>
            <a:miter lim="800000"/>
            <a:headEnd/>
            <a:tailEnd/>
          </a:ln>
        </p:spPr>
        <p:txBody>
          <a:bodyPr/>
          <a:lstStyle/>
          <a:p>
            <a:fld id="{F1DAFEBC-B3DD-4B2F-939D-E8DECD549B41}" type="slidenum">
              <a:rPr lang="en-US" smtClean="0"/>
              <a:pPr/>
              <a:t>3</a:t>
            </a:fld>
            <a:endParaRPr lang="en-US" smtClean="0"/>
          </a:p>
        </p:txBody>
      </p:sp>
    </p:spTree>
    <p:extLst>
      <p:ext uri="{BB962C8B-B14F-4D97-AF65-F5344CB8AC3E}">
        <p14:creationId xmlns:p14="http://schemas.microsoft.com/office/powerpoint/2010/main" val="42107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E4756E-2883-4203-9DBB-20C74E7BFBC8}" type="slidenum">
              <a:rPr lang="en-US" smtClean="0"/>
              <a:pPr>
                <a:defRPr/>
              </a:pPr>
              <a:t>6</a:t>
            </a:fld>
            <a:endParaRPr lang="en-US" dirty="0"/>
          </a:p>
        </p:txBody>
      </p:sp>
    </p:spTree>
    <p:extLst>
      <p:ext uri="{BB962C8B-B14F-4D97-AF65-F5344CB8AC3E}">
        <p14:creationId xmlns:p14="http://schemas.microsoft.com/office/powerpoint/2010/main" val="107607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E4756E-2883-4203-9DBB-20C74E7BFBC8}" type="slidenum">
              <a:rPr lang="en-US" smtClean="0"/>
              <a:pPr>
                <a:defRPr/>
              </a:pPr>
              <a:t>7</a:t>
            </a:fld>
            <a:endParaRPr lang="en-US" dirty="0"/>
          </a:p>
        </p:txBody>
      </p:sp>
    </p:spTree>
    <p:extLst>
      <p:ext uri="{BB962C8B-B14F-4D97-AF65-F5344CB8AC3E}">
        <p14:creationId xmlns:p14="http://schemas.microsoft.com/office/powerpoint/2010/main" val="372839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ed Photo Cover">
    <p:spTree>
      <p:nvGrpSpPr>
        <p:cNvPr id="1" name=""/>
        <p:cNvGrpSpPr/>
        <p:nvPr/>
      </p:nvGrpSpPr>
      <p:grpSpPr>
        <a:xfrm>
          <a:off x="0" y="0"/>
          <a:ext cx="0" cy="0"/>
          <a:chOff x="0" y="0"/>
          <a:chExt cx="0" cy="0"/>
        </a:xfrm>
      </p:grpSpPr>
      <p:pic>
        <p:nvPicPr>
          <p:cNvPr id="9" name="Picture 2"/>
          <p:cNvPicPr>
            <a:picLocks noChangeAspect="1"/>
          </p:cNvPicPr>
          <p:nvPr userDrawn="1"/>
        </p:nvPicPr>
        <p:blipFill>
          <a:blip r:embed="rId2"/>
          <a:srcRect/>
          <a:stretch>
            <a:fillRect/>
          </a:stretch>
        </p:blipFill>
        <p:spPr bwMode="auto">
          <a:xfrm>
            <a:off x="0" y="2979738"/>
            <a:ext cx="9144000" cy="3617912"/>
          </a:xfrm>
          <a:prstGeom prst="rect">
            <a:avLst/>
          </a:prstGeom>
          <a:noFill/>
          <a:ln w="9525">
            <a:noFill/>
            <a:miter lim="800000"/>
            <a:headEnd/>
            <a:tailEnd/>
          </a:ln>
        </p:spPr>
      </p:pic>
      <p:sp>
        <p:nvSpPr>
          <p:cNvPr id="5" name="Text Placeholder 15"/>
          <p:cNvSpPr>
            <a:spLocks noGrp="1"/>
          </p:cNvSpPr>
          <p:nvPr>
            <p:ph type="body" sz="quarter" idx="15"/>
          </p:nvPr>
        </p:nvSpPr>
        <p:spPr>
          <a:xfrm>
            <a:off x="367012" y="1769751"/>
            <a:ext cx="6244684" cy="857346"/>
          </a:xfrm>
          <a:prstGeom prst="rect">
            <a:avLst/>
          </a:prstGeom>
        </p:spPr>
        <p:txBody>
          <a:bodyPr/>
          <a:lstStyle>
            <a:lvl1pPr marL="0" indent="0">
              <a:lnSpc>
                <a:spcPct val="80000"/>
              </a:lnSpc>
              <a:spcBef>
                <a:spcPts val="0"/>
              </a:spcBef>
              <a:buNone/>
              <a:defRPr sz="3600" b="1" baseline="0">
                <a:solidFill>
                  <a:srgbClr val="206794"/>
                </a:solidFill>
                <a:latin typeface="Calibri" pitchFamily="34" charset="0"/>
              </a:defRPr>
            </a:lvl1pPr>
          </a:lstStyle>
          <a:p>
            <a:pPr lvl="0"/>
            <a:r>
              <a:rPr lang="en-US" dirty="0" smtClean="0"/>
              <a:t>Click to edit Master text styles</a:t>
            </a:r>
          </a:p>
        </p:txBody>
      </p:sp>
      <p:sp>
        <p:nvSpPr>
          <p:cNvPr id="6" name="Text Placeholder 21"/>
          <p:cNvSpPr>
            <a:spLocks noGrp="1"/>
          </p:cNvSpPr>
          <p:nvPr>
            <p:ph type="body" sz="quarter" idx="16"/>
          </p:nvPr>
        </p:nvSpPr>
        <p:spPr>
          <a:xfrm>
            <a:off x="4855067" y="4710513"/>
            <a:ext cx="1270529" cy="364951"/>
          </a:xfrm>
          <a:prstGeom prst="rect">
            <a:avLst/>
          </a:prstGeom>
        </p:spPr>
        <p:txBody>
          <a:bodyPr anchor="ctr"/>
          <a:lstStyle>
            <a:lvl1pPr marL="0" indent="0">
              <a:buNone/>
              <a:defRPr sz="1300" b="0" baseline="0">
                <a:solidFill>
                  <a:schemeClr val="bg1"/>
                </a:solidFill>
              </a:defRPr>
            </a:lvl1pPr>
          </a:lstStyle>
          <a:p>
            <a:pPr lvl="0"/>
            <a:r>
              <a:rPr lang="en-US" dirty="0" smtClean="0"/>
              <a:t>Click to edit</a:t>
            </a:r>
          </a:p>
        </p:txBody>
      </p:sp>
      <p:sp>
        <p:nvSpPr>
          <p:cNvPr id="7" name="Text Placeholder 21"/>
          <p:cNvSpPr>
            <a:spLocks noGrp="1"/>
          </p:cNvSpPr>
          <p:nvPr>
            <p:ph type="body" sz="quarter" idx="17"/>
          </p:nvPr>
        </p:nvSpPr>
        <p:spPr>
          <a:xfrm>
            <a:off x="6130132" y="4710513"/>
            <a:ext cx="2703424" cy="364951"/>
          </a:xfrm>
          <a:prstGeom prst="rect">
            <a:avLst/>
          </a:prstGeom>
        </p:spPr>
        <p:txBody>
          <a:bodyPr anchor="ctr"/>
          <a:lstStyle>
            <a:lvl1pPr marL="0" indent="0">
              <a:buNone/>
              <a:defRPr sz="1300" b="0" baseline="0">
                <a:solidFill>
                  <a:schemeClr val="bg1"/>
                </a:solidFill>
                <a:latin typeface="Calibri" pitchFamily="34" charset="0"/>
              </a:defRPr>
            </a:lvl1pPr>
          </a:lstStyle>
          <a:p>
            <a:pPr lvl="0"/>
            <a:r>
              <a:rPr lang="en-US" dirty="0" smtClean="0"/>
              <a:t>Click to edit Master text styles</a:t>
            </a:r>
          </a:p>
        </p:txBody>
      </p:sp>
      <p:sp>
        <p:nvSpPr>
          <p:cNvPr id="10" name="Picture Placeholder 12"/>
          <p:cNvSpPr>
            <a:spLocks noGrp="1"/>
          </p:cNvSpPr>
          <p:nvPr>
            <p:ph type="pic" sz="quarter" idx="13"/>
          </p:nvPr>
        </p:nvSpPr>
        <p:spPr>
          <a:xfrm>
            <a:off x="-1019" y="3027829"/>
            <a:ext cx="4844665" cy="2230378"/>
          </a:xfrm>
          <a:custGeom>
            <a:avLst/>
            <a:gdLst>
              <a:gd name="connsiteX0" fmla="*/ 0 w 4850534"/>
              <a:gd name="connsiteY0" fmla="*/ 0 h 2273729"/>
              <a:gd name="connsiteX1" fmla="*/ 4850534 w 4850534"/>
              <a:gd name="connsiteY1" fmla="*/ 0 h 2273729"/>
              <a:gd name="connsiteX2" fmla="*/ 4850534 w 4850534"/>
              <a:gd name="connsiteY2" fmla="*/ 2273729 h 2273729"/>
              <a:gd name="connsiteX3" fmla="*/ 0 w 4850534"/>
              <a:gd name="connsiteY3" fmla="*/ 2273729 h 2273729"/>
              <a:gd name="connsiteX4" fmla="*/ 0 w 4850534"/>
              <a:gd name="connsiteY4" fmla="*/ 0 h 2273729"/>
              <a:gd name="connsiteX0" fmla="*/ 0 w 4853459"/>
              <a:gd name="connsiteY0" fmla="*/ 0 h 2273729"/>
              <a:gd name="connsiteX1" fmla="*/ 4850534 w 4853459"/>
              <a:gd name="connsiteY1" fmla="*/ 0 h 2273729"/>
              <a:gd name="connsiteX2" fmla="*/ 4853459 w 4853459"/>
              <a:gd name="connsiteY2" fmla="*/ 1180364 h 2273729"/>
              <a:gd name="connsiteX3" fmla="*/ 4850534 w 4853459"/>
              <a:gd name="connsiteY3" fmla="*/ 2273729 h 2273729"/>
              <a:gd name="connsiteX4" fmla="*/ 0 w 4853459"/>
              <a:gd name="connsiteY4" fmla="*/ 2273729 h 2273729"/>
              <a:gd name="connsiteX5" fmla="*/ 0 w 4853459"/>
              <a:gd name="connsiteY5" fmla="*/ 0 h 2273729"/>
              <a:gd name="connsiteX0" fmla="*/ 0 w 4853459"/>
              <a:gd name="connsiteY0" fmla="*/ 0 h 2273729"/>
              <a:gd name="connsiteX1" fmla="*/ 4850534 w 4853459"/>
              <a:gd name="connsiteY1" fmla="*/ 0 h 2273729"/>
              <a:gd name="connsiteX2" fmla="*/ 4853459 w 4853459"/>
              <a:gd name="connsiteY2" fmla="*/ 1180364 h 2273729"/>
              <a:gd name="connsiteX3" fmla="*/ 4853459 w 4853459"/>
              <a:gd name="connsiteY3" fmla="*/ 1949229 h 2273729"/>
              <a:gd name="connsiteX4" fmla="*/ 4850534 w 4853459"/>
              <a:gd name="connsiteY4" fmla="*/ 2273729 h 2273729"/>
              <a:gd name="connsiteX5" fmla="*/ 0 w 4853459"/>
              <a:gd name="connsiteY5" fmla="*/ 2273729 h 2273729"/>
              <a:gd name="connsiteX6" fmla="*/ 0 w 4853459"/>
              <a:gd name="connsiteY6" fmla="*/ 0 h 2273729"/>
              <a:gd name="connsiteX0" fmla="*/ 0 w 4853459"/>
              <a:gd name="connsiteY0" fmla="*/ 0 h 2273729"/>
              <a:gd name="connsiteX1" fmla="*/ 4850534 w 4853459"/>
              <a:gd name="connsiteY1" fmla="*/ 0 h 2273729"/>
              <a:gd name="connsiteX2" fmla="*/ 4853459 w 4853459"/>
              <a:gd name="connsiteY2" fmla="*/ 802797 h 2273729"/>
              <a:gd name="connsiteX3" fmla="*/ 4853459 w 4853459"/>
              <a:gd name="connsiteY3" fmla="*/ 1180364 h 2273729"/>
              <a:gd name="connsiteX4" fmla="*/ 4853459 w 4853459"/>
              <a:gd name="connsiteY4" fmla="*/ 1949229 h 2273729"/>
              <a:gd name="connsiteX5" fmla="*/ 4850534 w 4853459"/>
              <a:gd name="connsiteY5" fmla="*/ 2273729 h 2273729"/>
              <a:gd name="connsiteX6" fmla="*/ 0 w 4853459"/>
              <a:gd name="connsiteY6" fmla="*/ 2273729 h 2273729"/>
              <a:gd name="connsiteX7" fmla="*/ 0 w 4853459"/>
              <a:gd name="connsiteY7" fmla="*/ 0 h 2273729"/>
              <a:gd name="connsiteX0" fmla="*/ 0 w 4853459"/>
              <a:gd name="connsiteY0" fmla="*/ 0 h 2273729"/>
              <a:gd name="connsiteX1" fmla="*/ 4850534 w 4853459"/>
              <a:gd name="connsiteY1" fmla="*/ 0 h 2273729"/>
              <a:gd name="connsiteX2" fmla="*/ 4853459 w 4853459"/>
              <a:gd name="connsiteY2" fmla="*/ 802797 h 2273729"/>
              <a:gd name="connsiteX3" fmla="*/ 4853459 w 4853459"/>
              <a:gd name="connsiteY3" fmla="*/ 1180364 h 2273729"/>
              <a:gd name="connsiteX4" fmla="*/ 4853459 w 4853459"/>
              <a:gd name="connsiteY4" fmla="*/ 1949229 h 2273729"/>
              <a:gd name="connsiteX5" fmla="*/ 4846594 w 4853459"/>
              <a:gd name="connsiteY5" fmla="*/ 2175770 h 2273729"/>
              <a:gd name="connsiteX6" fmla="*/ 4850534 w 4853459"/>
              <a:gd name="connsiteY6" fmla="*/ 2273729 h 2273729"/>
              <a:gd name="connsiteX7" fmla="*/ 0 w 4853459"/>
              <a:gd name="connsiteY7" fmla="*/ 2273729 h 2273729"/>
              <a:gd name="connsiteX8" fmla="*/ 0 w 4853459"/>
              <a:gd name="connsiteY8" fmla="*/ 0 h 2273729"/>
              <a:gd name="connsiteX0" fmla="*/ 27459 w 4880918"/>
              <a:gd name="connsiteY0" fmla="*/ 0 h 2273729"/>
              <a:gd name="connsiteX1" fmla="*/ 4877993 w 4880918"/>
              <a:gd name="connsiteY1" fmla="*/ 0 h 2273729"/>
              <a:gd name="connsiteX2" fmla="*/ 4880918 w 4880918"/>
              <a:gd name="connsiteY2" fmla="*/ 802797 h 2273729"/>
              <a:gd name="connsiteX3" fmla="*/ 4880918 w 4880918"/>
              <a:gd name="connsiteY3" fmla="*/ 1180364 h 2273729"/>
              <a:gd name="connsiteX4" fmla="*/ 0 w 4880918"/>
              <a:gd name="connsiteY4" fmla="*/ 1908040 h 2273729"/>
              <a:gd name="connsiteX5" fmla="*/ 4874053 w 4880918"/>
              <a:gd name="connsiteY5" fmla="*/ 2175770 h 2273729"/>
              <a:gd name="connsiteX6" fmla="*/ 4877993 w 4880918"/>
              <a:gd name="connsiteY6" fmla="*/ 2273729 h 2273729"/>
              <a:gd name="connsiteX7" fmla="*/ 27459 w 4880918"/>
              <a:gd name="connsiteY7" fmla="*/ 2273729 h 2273729"/>
              <a:gd name="connsiteX8" fmla="*/ 27459 w 4880918"/>
              <a:gd name="connsiteY8" fmla="*/ 0 h 2273729"/>
              <a:gd name="connsiteX0" fmla="*/ 34325 w 4887784"/>
              <a:gd name="connsiteY0" fmla="*/ 0 h 2273729"/>
              <a:gd name="connsiteX1" fmla="*/ 4884859 w 4887784"/>
              <a:gd name="connsiteY1" fmla="*/ 0 h 2273729"/>
              <a:gd name="connsiteX2" fmla="*/ 4887784 w 4887784"/>
              <a:gd name="connsiteY2" fmla="*/ 802797 h 2273729"/>
              <a:gd name="connsiteX3" fmla="*/ 0 w 4887784"/>
              <a:gd name="connsiteY3" fmla="*/ 1578526 h 2273729"/>
              <a:gd name="connsiteX4" fmla="*/ 6866 w 4887784"/>
              <a:gd name="connsiteY4" fmla="*/ 1908040 h 2273729"/>
              <a:gd name="connsiteX5" fmla="*/ 4880919 w 4887784"/>
              <a:gd name="connsiteY5" fmla="*/ 2175770 h 2273729"/>
              <a:gd name="connsiteX6" fmla="*/ 4884859 w 4887784"/>
              <a:gd name="connsiteY6" fmla="*/ 2273729 h 2273729"/>
              <a:gd name="connsiteX7" fmla="*/ 34325 w 4887784"/>
              <a:gd name="connsiteY7" fmla="*/ 2273729 h 2273729"/>
              <a:gd name="connsiteX8" fmla="*/ 34325 w 4887784"/>
              <a:gd name="connsiteY8" fmla="*/ 0 h 2273729"/>
              <a:gd name="connsiteX0" fmla="*/ 34325 w 4887784"/>
              <a:gd name="connsiteY0" fmla="*/ 0 h 2273729"/>
              <a:gd name="connsiteX1" fmla="*/ 4884859 w 4887784"/>
              <a:gd name="connsiteY1" fmla="*/ 0 h 2273729"/>
              <a:gd name="connsiteX2" fmla="*/ 4887784 w 4887784"/>
              <a:gd name="connsiteY2" fmla="*/ 1564797 h 2273729"/>
              <a:gd name="connsiteX3" fmla="*/ 0 w 4887784"/>
              <a:gd name="connsiteY3" fmla="*/ 1578526 h 2273729"/>
              <a:gd name="connsiteX4" fmla="*/ 6866 w 4887784"/>
              <a:gd name="connsiteY4" fmla="*/ 1908040 h 2273729"/>
              <a:gd name="connsiteX5" fmla="*/ 4880919 w 4887784"/>
              <a:gd name="connsiteY5" fmla="*/ 2175770 h 2273729"/>
              <a:gd name="connsiteX6" fmla="*/ 4884859 w 4887784"/>
              <a:gd name="connsiteY6" fmla="*/ 2273729 h 2273729"/>
              <a:gd name="connsiteX7" fmla="*/ 34325 w 4887784"/>
              <a:gd name="connsiteY7" fmla="*/ 2273729 h 2273729"/>
              <a:gd name="connsiteX8" fmla="*/ 34325 w 4887784"/>
              <a:gd name="connsiteY8" fmla="*/ 0 h 2273729"/>
              <a:gd name="connsiteX0" fmla="*/ 34325 w 4887784"/>
              <a:gd name="connsiteY0" fmla="*/ 0 h 2273729"/>
              <a:gd name="connsiteX1" fmla="*/ 4884859 w 4887784"/>
              <a:gd name="connsiteY1" fmla="*/ 0 h 2273729"/>
              <a:gd name="connsiteX2" fmla="*/ 4887784 w 4887784"/>
              <a:gd name="connsiteY2" fmla="*/ 1564797 h 2273729"/>
              <a:gd name="connsiteX3" fmla="*/ 0 w 4887784"/>
              <a:gd name="connsiteY3" fmla="*/ 1578526 h 2273729"/>
              <a:gd name="connsiteX4" fmla="*/ 6866 w 4887784"/>
              <a:gd name="connsiteY4" fmla="*/ 1908040 h 2273729"/>
              <a:gd name="connsiteX5" fmla="*/ 4887783 w 4887784"/>
              <a:gd name="connsiteY5" fmla="*/ 1914905 h 2273729"/>
              <a:gd name="connsiteX6" fmla="*/ 4884859 w 4887784"/>
              <a:gd name="connsiteY6" fmla="*/ 2273729 h 2273729"/>
              <a:gd name="connsiteX7" fmla="*/ 34325 w 4887784"/>
              <a:gd name="connsiteY7" fmla="*/ 2273729 h 2273729"/>
              <a:gd name="connsiteX8" fmla="*/ 34325 w 4887784"/>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51067 h 2273729"/>
              <a:gd name="connsiteX4" fmla="*/ 1 w 4880919"/>
              <a:gd name="connsiteY4" fmla="*/ 1908040 h 2273729"/>
              <a:gd name="connsiteX5" fmla="*/ 4880918 w 4880919"/>
              <a:gd name="connsiteY5" fmla="*/ 1914905 h 2273729"/>
              <a:gd name="connsiteX6" fmla="*/ 4877994 w 4880919"/>
              <a:gd name="connsiteY6" fmla="*/ 2273729 h 2273729"/>
              <a:gd name="connsiteX7" fmla="*/ 27460 w 4880919"/>
              <a:gd name="connsiteY7" fmla="*/ 2273729 h 2273729"/>
              <a:gd name="connsiteX8" fmla="*/ 27460 w 4880919"/>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73746 h 2273729"/>
              <a:gd name="connsiteX4" fmla="*/ 1 w 4880919"/>
              <a:gd name="connsiteY4" fmla="*/ 1908040 h 2273729"/>
              <a:gd name="connsiteX5" fmla="*/ 4880918 w 4880919"/>
              <a:gd name="connsiteY5" fmla="*/ 1914905 h 2273729"/>
              <a:gd name="connsiteX6" fmla="*/ 4877994 w 4880919"/>
              <a:gd name="connsiteY6" fmla="*/ 2273729 h 2273729"/>
              <a:gd name="connsiteX7" fmla="*/ 27460 w 4880919"/>
              <a:gd name="connsiteY7" fmla="*/ 2273729 h 2273729"/>
              <a:gd name="connsiteX8" fmla="*/ 27460 w 4880919"/>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60139 h 2273729"/>
              <a:gd name="connsiteX4" fmla="*/ 1 w 4880919"/>
              <a:gd name="connsiteY4" fmla="*/ 1908040 h 2273729"/>
              <a:gd name="connsiteX5" fmla="*/ 4880918 w 4880919"/>
              <a:gd name="connsiteY5" fmla="*/ 1914905 h 2273729"/>
              <a:gd name="connsiteX6" fmla="*/ 4877994 w 4880919"/>
              <a:gd name="connsiteY6" fmla="*/ 2273729 h 2273729"/>
              <a:gd name="connsiteX7" fmla="*/ 27460 w 4880919"/>
              <a:gd name="connsiteY7" fmla="*/ 2273729 h 2273729"/>
              <a:gd name="connsiteX8" fmla="*/ 27460 w 4880919"/>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60139 h 2273729"/>
              <a:gd name="connsiteX4" fmla="*/ 4537 w 4880919"/>
              <a:gd name="connsiteY4" fmla="*/ 1917111 h 2273729"/>
              <a:gd name="connsiteX5" fmla="*/ 4880918 w 4880919"/>
              <a:gd name="connsiteY5" fmla="*/ 1914905 h 2273729"/>
              <a:gd name="connsiteX6" fmla="*/ 4877994 w 4880919"/>
              <a:gd name="connsiteY6" fmla="*/ 2273729 h 2273729"/>
              <a:gd name="connsiteX7" fmla="*/ 27460 w 4880919"/>
              <a:gd name="connsiteY7" fmla="*/ 2273729 h 2273729"/>
              <a:gd name="connsiteX8" fmla="*/ 27460 w 4880919"/>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60139 h 2273729"/>
              <a:gd name="connsiteX4" fmla="*/ 4537 w 4880919"/>
              <a:gd name="connsiteY4" fmla="*/ 1917111 h 2273729"/>
              <a:gd name="connsiteX5" fmla="*/ 4436418 w 4880919"/>
              <a:gd name="connsiteY5" fmla="*/ 1910369 h 2273729"/>
              <a:gd name="connsiteX6" fmla="*/ 4877994 w 4880919"/>
              <a:gd name="connsiteY6" fmla="*/ 2273729 h 2273729"/>
              <a:gd name="connsiteX7" fmla="*/ 27460 w 4880919"/>
              <a:gd name="connsiteY7" fmla="*/ 2273729 h 2273729"/>
              <a:gd name="connsiteX8" fmla="*/ 27460 w 4880919"/>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60139 h 2273729"/>
              <a:gd name="connsiteX4" fmla="*/ 4537 w 4880919"/>
              <a:gd name="connsiteY4" fmla="*/ 1917111 h 2273729"/>
              <a:gd name="connsiteX5" fmla="*/ 4436418 w 4880919"/>
              <a:gd name="connsiteY5" fmla="*/ 1910369 h 2273729"/>
              <a:gd name="connsiteX6" fmla="*/ 4428958 w 4880919"/>
              <a:gd name="connsiteY6" fmla="*/ 2273729 h 2273729"/>
              <a:gd name="connsiteX7" fmla="*/ 27460 w 4880919"/>
              <a:gd name="connsiteY7" fmla="*/ 2273729 h 2273729"/>
              <a:gd name="connsiteX8" fmla="*/ 27460 w 4880919"/>
              <a:gd name="connsiteY8" fmla="*/ 0 h 2273729"/>
              <a:gd name="connsiteX0" fmla="*/ 27460 w 4880919"/>
              <a:gd name="connsiteY0" fmla="*/ 0 h 2273729"/>
              <a:gd name="connsiteX1" fmla="*/ 4877994 w 4880919"/>
              <a:gd name="connsiteY1" fmla="*/ 0 h 2273729"/>
              <a:gd name="connsiteX2" fmla="*/ 4880919 w 4880919"/>
              <a:gd name="connsiteY2" fmla="*/ 1564797 h 2273729"/>
              <a:gd name="connsiteX3" fmla="*/ 0 w 4880919"/>
              <a:gd name="connsiteY3" fmla="*/ 1560139 h 2273729"/>
              <a:gd name="connsiteX4" fmla="*/ 26001 w 4880919"/>
              <a:gd name="connsiteY4" fmla="*/ 1920688 h 2273729"/>
              <a:gd name="connsiteX5" fmla="*/ 4436418 w 4880919"/>
              <a:gd name="connsiteY5" fmla="*/ 1910369 h 2273729"/>
              <a:gd name="connsiteX6" fmla="*/ 4428958 w 4880919"/>
              <a:gd name="connsiteY6" fmla="*/ 2273729 h 2273729"/>
              <a:gd name="connsiteX7" fmla="*/ 27460 w 4880919"/>
              <a:gd name="connsiteY7" fmla="*/ 2273729 h 2273729"/>
              <a:gd name="connsiteX8" fmla="*/ 27460 w 4880919"/>
              <a:gd name="connsiteY8" fmla="*/ 0 h 2273729"/>
              <a:gd name="connsiteX0" fmla="*/ 2418 w 4855877"/>
              <a:gd name="connsiteY0" fmla="*/ 0 h 2273729"/>
              <a:gd name="connsiteX1" fmla="*/ 4852952 w 4855877"/>
              <a:gd name="connsiteY1" fmla="*/ 0 h 2273729"/>
              <a:gd name="connsiteX2" fmla="*/ 4855877 w 4855877"/>
              <a:gd name="connsiteY2" fmla="*/ 1564797 h 2273729"/>
              <a:gd name="connsiteX3" fmla="*/ 0 w 4855877"/>
              <a:gd name="connsiteY3" fmla="*/ 1560139 h 2273729"/>
              <a:gd name="connsiteX4" fmla="*/ 959 w 4855877"/>
              <a:gd name="connsiteY4" fmla="*/ 1920688 h 2273729"/>
              <a:gd name="connsiteX5" fmla="*/ 4411376 w 4855877"/>
              <a:gd name="connsiteY5" fmla="*/ 1910369 h 2273729"/>
              <a:gd name="connsiteX6" fmla="*/ 4403916 w 4855877"/>
              <a:gd name="connsiteY6" fmla="*/ 2273729 h 2273729"/>
              <a:gd name="connsiteX7" fmla="*/ 2418 w 4855877"/>
              <a:gd name="connsiteY7" fmla="*/ 2273729 h 2273729"/>
              <a:gd name="connsiteX8" fmla="*/ 2418 w 4855877"/>
              <a:gd name="connsiteY8" fmla="*/ 0 h 2273729"/>
              <a:gd name="connsiteX0" fmla="*/ 2418 w 4859454"/>
              <a:gd name="connsiteY0" fmla="*/ 0 h 2273729"/>
              <a:gd name="connsiteX1" fmla="*/ 4852952 w 4859454"/>
              <a:gd name="connsiteY1" fmla="*/ 0 h 2273729"/>
              <a:gd name="connsiteX2" fmla="*/ 4859454 w 4859454"/>
              <a:gd name="connsiteY2" fmla="*/ 1561220 h 2273729"/>
              <a:gd name="connsiteX3" fmla="*/ 0 w 4859454"/>
              <a:gd name="connsiteY3" fmla="*/ 1560139 h 2273729"/>
              <a:gd name="connsiteX4" fmla="*/ 959 w 4859454"/>
              <a:gd name="connsiteY4" fmla="*/ 1920688 h 2273729"/>
              <a:gd name="connsiteX5" fmla="*/ 4411376 w 4859454"/>
              <a:gd name="connsiteY5" fmla="*/ 1910369 h 2273729"/>
              <a:gd name="connsiteX6" fmla="*/ 4403916 w 4859454"/>
              <a:gd name="connsiteY6" fmla="*/ 2273729 h 2273729"/>
              <a:gd name="connsiteX7" fmla="*/ 2418 w 4859454"/>
              <a:gd name="connsiteY7" fmla="*/ 2273729 h 2273729"/>
              <a:gd name="connsiteX8" fmla="*/ 2418 w 4859454"/>
              <a:gd name="connsiteY8" fmla="*/ 0 h 2273729"/>
              <a:gd name="connsiteX0" fmla="*/ 2418 w 4853157"/>
              <a:gd name="connsiteY0" fmla="*/ 0 h 2273729"/>
              <a:gd name="connsiteX1" fmla="*/ 4852952 w 4853157"/>
              <a:gd name="connsiteY1" fmla="*/ 0 h 2273729"/>
              <a:gd name="connsiteX2" fmla="*/ 4841566 w 4853157"/>
              <a:gd name="connsiteY2" fmla="*/ 1564798 h 2273729"/>
              <a:gd name="connsiteX3" fmla="*/ 0 w 4853157"/>
              <a:gd name="connsiteY3" fmla="*/ 1560139 h 2273729"/>
              <a:gd name="connsiteX4" fmla="*/ 959 w 4853157"/>
              <a:gd name="connsiteY4" fmla="*/ 1920688 h 2273729"/>
              <a:gd name="connsiteX5" fmla="*/ 4411376 w 4853157"/>
              <a:gd name="connsiteY5" fmla="*/ 1910369 h 2273729"/>
              <a:gd name="connsiteX6" fmla="*/ 4403916 w 4853157"/>
              <a:gd name="connsiteY6" fmla="*/ 2273729 h 2273729"/>
              <a:gd name="connsiteX7" fmla="*/ 2418 w 4853157"/>
              <a:gd name="connsiteY7" fmla="*/ 2273729 h 2273729"/>
              <a:gd name="connsiteX8" fmla="*/ 2418 w 4853157"/>
              <a:gd name="connsiteY8" fmla="*/ 0 h 2273729"/>
              <a:gd name="connsiteX0" fmla="*/ 2418 w 4841566"/>
              <a:gd name="connsiteY0" fmla="*/ 0 h 2273729"/>
              <a:gd name="connsiteX1" fmla="*/ 4831487 w 4841566"/>
              <a:gd name="connsiteY1" fmla="*/ 0 h 2273729"/>
              <a:gd name="connsiteX2" fmla="*/ 4841566 w 4841566"/>
              <a:gd name="connsiteY2" fmla="*/ 1564798 h 2273729"/>
              <a:gd name="connsiteX3" fmla="*/ 0 w 4841566"/>
              <a:gd name="connsiteY3" fmla="*/ 1560139 h 2273729"/>
              <a:gd name="connsiteX4" fmla="*/ 959 w 4841566"/>
              <a:gd name="connsiteY4" fmla="*/ 1920688 h 2273729"/>
              <a:gd name="connsiteX5" fmla="*/ 4411376 w 4841566"/>
              <a:gd name="connsiteY5" fmla="*/ 1910369 h 2273729"/>
              <a:gd name="connsiteX6" fmla="*/ 4403916 w 4841566"/>
              <a:gd name="connsiteY6" fmla="*/ 2273729 h 2273729"/>
              <a:gd name="connsiteX7" fmla="*/ 2418 w 4841566"/>
              <a:gd name="connsiteY7" fmla="*/ 2273729 h 2273729"/>
              <a:gd name="connsiteX8" fmla="*/ 2418 w 4841566"/>
              <a:gd name="connsiteY8" fmla="*/ 0 h 2273729"/>
              <a:gd name="connsiteX0" fmla="*/ 2418 w 4849635"/>
              <a:gd name="connsiteY0" fmla="*/ 0 h 2273729"/>
              <a:gd name="connsiteX1" fmla="*/ 4849375 w 4849635"/>
              <a:gd name="connsiteY1" fmla="*/ 0 h 2273729"/>
              <a:gd name="connsiteX2" fmla="*/ 4841566 w 4849635"/>
              <a:gd name="connsiteY2" fmla="*/ 1564798 h 2273729"/>
              <a:gd name="connsiteX3" fmla="*/ 0 w 4849635"/>
              <a:gd name="connsiteY3" fmla="*/ 1560139 h 2273729"/>
              <a:gd name="connsiteX4" fmla="*/ 959 w 4849635"/>
              <a:gd name="connsiteY4" fmla="*/ 1920688 h 2273729"/>
              <a:gd name="connsiteX5" fmla="*/ 4411376 w 4849635"/>
              <a:gd name="connsiteY5" fmla="*/ 1910369 h 2273729"/>
              <a:gd name="connsiteX6" fmla="*/ 4403916 w 4849635"/>
              <a:gd name="connsiteY6" fmla="*/ 2273729 h 2273729"/>
              <a:gd name="connsiteX7" fmla="*/ 2418 w 4849635"/>
              <a:gd name="connsiteY7" fmla="*/ 2273729 h 2273729"/>
              <a:gd name="connsiteX8" fmla="*/ 2418 w 4849635"/>
              <a:gd name="connsiteY8" fmla="*/ 0 h 2273729"/>
              <a:gd name="connsiteX0" fmla="*/ 2418 w 4841566"/>
              <a:gd name="connsiteY0" fmla="*/ 0 h 2273729"/>
              <a:gd name="connsiteX1" fmla="*/ 4835065 w 4841566"/>
              <a:gd name="connsiteY1" fmla="*/ 0 h 2273729"/>
              <a:gd name="connsiteX2" fmla="*/ 4841566 w 4841566"/>
              <a:gd name="connsiteY2" fmla="*/ 1564798 h 2273729"/>
              <a:gd name="connsiteX3" fmla="*/ 0 w 4841566"/>
              <a:gd name="connsiteY3" fmla="*/ 1560139 h 2273729"/>
              <a:gd name="connsiteX4" fmla="*/ 959 w 4841566"/>
              <a:gd name="connsiteY4" fmla="*/ 1920688 h 2273729"/>
              <a:gd name="connsiteX5" fmla="*/ 4411376 w 4841566"/>
              <a:gd name="connsiteY5" fmla="*/ 1910369 h 2273729"/>
              <a:gd name="connsiteX6" fmla="*/ 4403916 w 4841566"/>
              <a:gd name="connsiteY6" fmla="*/ 2273729 h 2273729"/>
              <a:gd name="connsiteX7" fmla="*/ 2418 w 4841566"/>
              <a:gd name="connsiteY7" fmla="*/ 2273729 h 2273729"/>
              <a:gd name="connsiteX8" fmla="*/ 2418 w 4841566"/>
              <a:gd name="connsiteY8" fmla="*/ 0 h 2273729"/>
              <a:gd name="connsiteX0" fmla="*/ 2418 w 4845143"/>
              <a:gd name="connsiteY0" fmla="*/ 0 h 2273729"/>
              <a:gd name="connsiteX1" fmla="*/ 4835065 w 4845143"/>
              <a:gd name="connsiteY1" fmla="*/ 0 h 2273729"/>
              <a:gd name="connsiteX2" fmla="*/ 4845143 w 4845143"/>
              <a:gd name="connsiteY2" fmla="*/ 1554065 h 2273729"/>
              <a:gd name="connsiteX3" fmla="*/ 0 w 4845143"/>
              <a:gd name="connsiteY3" fmla="*/ 1560139 h 2273729"/>
              <a:gd name="connsiteX4" fmla="*/ 959 w 4845143"/>
              <a:gd name="connsiteY4" fmla="*/ 1920688 h 2273729"/>
              <a:gd name="connsiteX5" fmla="*/ 4411376 w 4845143"/>
              <a:gd name="connsiteY5" fmla="*/ 1910369 h 2273729"/>
              <a:gd name="connsiteX6" fmla="*/ 4403916 w 4845143"/>
              <a:gd name="connsiteY6" fmla="*/ 2273729 h 2273729"/>
              <a:gd name="connsiteX7" fmla="*/ 2418 w 4845143"/>
              <a:gd name="connsiteY7" fmla="*/ 2273729 h 2273729"/>
              <a:gd name="connsiteX8" fmla="*/ 2418 w 4845143"/>
              <a:gd name="connsiteY8" fmla="*/ 0 h 2273729"/>
              <a:gd name="connsiteX0" fmla="*/ 2418 w 4841566"/>
              <a:gd name="connsiteY0" fmla="*/ 0 h 2273729"/>
              <a:gd name="connsiteX1" fmla="*/ 4835065 w 4841566"/>
              <a:gd name="connsiteY1" fmla="*/ 0 h 2273729"/>
              <a:gd name="connsiteX2" fmla="*/ 4841566 w 4841566"/>
              <a:gd name="connsiteY2" fmla="*/ 1564798 h 2273729"/>
              <a:gd name="connsiteX3" fmla="*/ 0 w 4841566"/>
              <a:gd name="connsiteY3" fmla="*/ 1560139 h 2273729"/>
              <a:gd name="connsiteX4" fmla="*/ 959 w 4841566"/>
              <a:gd name="connsiteY4" fmla="*/ 1920688 h 2273729"/>
              <a:gd name="connsiteX5" fmla="*/ 4411376 w 4841566"/>
              <a:gd name="connsiteY5" fmla="*/ 1910369 h 2273729"/>
              <a:gd name="connsiteX6" fmla="*/ 4403916 w 4841566"/>
              <a:gd name="connsiteY6" fmla="*/ 2273729 h 2273729"/>
              <a:gd name="connsiteX7" fmla="*/ 2418 w 4841566"/>
              <a:gd name="connsiteY7" fmla="*/ 2273729 h 2273729"/>
              <a:gd name="connsiteX8" fmla="*/ 2418 w 4841566"/>
              <a:gd name="connsiteY8" fmla="*/ 0 h 2273729"/>
              <a:gd name="connsiteX0" fmla="*/ 2418 w 4842778"/>
              <a:gd name="connsiteY0" fmla="*/ 0 h 2273729"/>
              <a:gd name="connsiteX1" fmla="*/ 4842220 w 4842778"/>
              <a:gd name="connsiteY1" fmla="*/ 0 h 2273729"/>
              <a:gd name="connsiteX2" fmla="*/ 4841566 w 4842778"/>
              <a:gd name="connsiteY2" fmla="*/ 1564798 h 2273729"/>
              <a:gd name="connsiteX3" fmla="*/ 0 w 4842778"/>
              <a:gd name="connsiteY3" fmla="*/ 1560139 h 2273729"/>
              <a:gd name="connsiteX4" fmla="*/ 959 w 4842778"/>
              <a:gd name="connsiteY4" fmla="*/ 1920688 h 2273729"/>
              <a:gd name="connsiteX5" fmla="*/ 4411376 w 4842778"/>
              <a:gd name="connsiteY5" fmla="*/ 1910369 h 2273729"/>
              <a:gd name="connsiteX6" fmla="*/ 4403916 w 4842778"/>
              <a:gd name="connsiteY6" fmla="*/ 2273729 h 2273729"/>
              <a:gd name="connsiteX7" fmla="*/ 2418 w 4842778"/>
              <a:gd name="connsiteY7" fmla="*/ 2273729 h 2273729"/>
              <a:gd name="connsiteX8" fmla="*/ 2418 w 4842778"/>
              <a:gd name="connsiteY8" fmla="*/ 0 h 2273729"/>
              <a:gd name="connsiteX0" fmla="*/ 2418 w 4845143"/>
              <a:gd name="connsiteY0" fmla="*/ 0 h 2273729"/>
              <a:gd name="connsiteX1" fmla="*/ 4842220 w 4845143"/>
              <a:gd name="connsiteY1" fmla="*/ 0 h 2273729"/>
              <a:gd name="connsiteX2" fmla="*/ 4845143 w 4845143"/>
              <a:gd name="connsiteY2" fmla="*/ 1564798 h 2273729"/>
              <a:gd name="connsiteX3" fmla="*/ 0 w 4845143"/>
              <a:gd name="connsiteY3" fmla="*/ 1560139 h 2273729"/>
              <a:gd name="connsiteX4" fmla="*/ 959 w 4845143"/>
              <a:gd name="connsiteY4" fmla="*/ 1920688 h 2273729"/>
              <a:gd name="connsiteX5" fmla="*/ 4411376 w 4845143"/>
              <a:gd name="connsiteY5" fmla="*/ 1910369 h 2273729"/>
              <a:gd name="connsiteX6" fmla="*/ 4403916 w 4845143"/>
              <a:gd name="connsiteY6" fmla="*/ 2273729 h 2273729"/>
              <a:gd name="connsiteX7" fmla="*/ 2418 w 4845143"/>
              <a:gd name="connsiteY7" fmla="*/ 2273729 h 2273729"/>
              <a:gd name="connsiteX8" fmla="*/ 2418 w 4845143"/>
              <a:gd name="connsiteY8" fmla="*/ 0 h 2273729"/>
              <a:gd name="connsiteX0" fmla="*/ 2418 w 4845143"/>
              <a:gd name="connsiteY0" fmla="*/ 0 h 2273729"/>
              <a:gd name="connsiteX1" fmla="*/ 4842220 w 4845143"/>
              <a:gd name="connsiteY1" fmla="*/ 0 h 2273729"/>
              <a:gd name="connsiteX2" fmla="*/ 4845143 w 4845143"/>
              <a:gd name="connsiteY2" fmla="*/ 1564798 h 2273729"/>
              <a:gd name="connsiteX3" fmla="*/ 0 w 4845143"/>
              <a:gd name="connsiteY3" fmla="*/ 1560139 h 2273729"/>
              <a:gd name="connsiteX4" fmla="*/ 959 w 4845143"/>
              <a:gd name="connsiteY4" fmla="*/ 1920688 h 2273729"/>
              <a:gd name="connsiteX5" fmla="*/ 4411376 w 4845143"/>
              <a:gd name="connsiteY5" fmla="*/ 1910369 h 2273729"/>
              <a:gd name="connsiteX6" fmla="*/ 4411071 w 4845143"/>
              <a:gd name="connsiteY6" fmla="*/ 2273729 h 2273729"/>
              <a:gd name="connsiteX7" fmla="*/ 2418 w 4845143"/>
              <a:gd name="connsiteY7" fmla="*/ 2273729 h 2273729"/>
              <a:gd name="connsiteX8" fmla="*/ 2418 w 4845143"/>
              <a:gd name="connsiteY8" fmla="*/ 0 h 2273729"/>
              <a:gd name="connsiteX0" fmla="*/ 2418 w 4845143"/>
              <a:gd name="connsiteY0" fmla="*/ 0 h 2273729"/>
              <a:gd name="connsiteX1" fmla="*/ 4842220 w 4845143"/>
              <a:gd name="connsiteY1" fmla="*/ 0 h 2273729"/>
              <a:gd name="connsiteX2" fmla="*/ 4845143 w 4845143"/>
              <a:gd name="connsiteY2" fmla="*/ 1564798 h 2273729"/>
              <a:gd name="connsiteX3" fmla="*/ 0 w 4845143"/>
              <a:gd name="connsiteY3" fmla="*/ 1560139 h 2273729"/>
              <a:gd name="connsiteX4" fmla="*/ 959 w 4845143"/>
              <a:gd name="connsiteY4" fmla="*/ 1920688 h 2273729"/>
              <a:gd name="connsiteX5" fmla="*/ 4414954 w 4845143"/>
              <a:gd name="connsiteY5" fmla="*/ 1913947 h 2273729"/>
              <a:gd name="connsiteX6" fmla="*/ 4411071 w 4845143"/>
              <a:gd name="connsiteY6" fmla="*/ 2273729 h 2273729"/>
              <a:gd name="connsiteX7" fmla="*/ 2418 w 4845143"/>
              <a:gd name="connsiteY7" fmla="*/ 2273729 h 2273729"/>
              <a:gd name="connsiteX8" fmla="*/ 2418 w 4845143"/>
              <a:gd name="connsiteY8" fmla="*/ 0 h 2273729"/>
              <a:gd name="connsiteX0" fmla="*/ 2418 w 4845143"/>
              <a:gd name="connsiteY0" fmla="*/ 0 h 2273729"/>
              <a:gd name="connsiteX1" fmla="*/ 4842220 w 4845143"/>
              <a:gd name="connsiteY1" fmla="*/ 0 h 2273729"/>
              <a:gd name="connsiteX2" fmla="*/ 4845143 w 4845143"/>
              <a:gd name="connsiteY2" fmla="*/ 1564798 h 2273729"/>
              <a:gd name="connsiteX3" fmla="*/ 0 w 4845143"/>
              <a:gd name="connsiteY3" fmla="*/ 1560139 h 2273729"/>
              <a:gd name="connsiteX4" fmla="*/ 959 w 4845143"/>
              <a:gd name="connsiteY4" fmla="*/ 1920688 h 2273729"/>
              <a:gd name="connsiteX5" fmla="*/ 4411377 w 4845143"/>
              <a:gd name="connsiteY5" fmla="*/ 1928257 h 2273729"/>
              <a:gd name="connsiteX6" fmla="*/ 4411071 w 4845143"/>
              <a:gd name="connsiteY6" fmla="*/ 2273729 h 2273729"/>
              <a:gd name="connsiteX7" fmla="*/ 2418 w 4845143"/>
              <a:gd name="connsiteY7" fmla="*/ 2273729 h 2273729"/>
              <a:gd name="connsiteX8" fmla="*/ 2418 w 4845143"/>
              <a:gd name="connsiteY8" fmla="*/ 0 h 2273729"/>
              <a:gd name="connsiteX0" fmla="*/ 2418 w 4845143"/>
              <a:gd name="connsiteY0" fmla="*/ 0 h 2273729"/>
              <a:gd name="connsiteX1" fmla="*/ 4842220 w 4845143"/>
              <a:gd name="connsiteY1" fmla="*/ 0 h 2273729"/>
              <a:gd name="connsiteX2" fmla="*/ 4845143 w 4845143"/>
              <a:gd name="connsiteY2" fmla="*/ 1564798 h 2273729"/>
              <a:gd name="connsiteX3" fmla="*/ 0 w 4845143"/>
              <a:gd name="connsiteY3" fmla="*/ 1560139 h 2273729"/>
              <a:gd name="connsiteX4" fmla="*/ 959 w 4845143"/>
              <a:gd name="connsiteY4" fmla="*/ 1920688 h 2273729"/>
              <a:gd name="connsiteX5" fmla="*/ 4418532 w 4845143"/>
              <a:gd name="connsiteY5" fmla="*/ 1917524 h 2273729"/>
              <a:gd name="connsiteX6" fmla="*/ 4411071 w 4845143"/>
              <a:gd name="connsiteY6" fmla="*/ 2273729 h 2273729"/>
              <a:gd name="connsiteX7" fmla="*/ 2418 w 4845143"/>
              <a:gd name="connsiteY7" fmla="*/ 2273729 h 2273729"/>
              <a:gd name="connsiteX8" fmla="*/ 2418 w 4845143"/>
              <a:gd name="connsiteY8" fmla="*/ 0 h 2273729"/>
              <a:gd name="connsiteX0" fmla="*/ 2418 w 4845143"/>
              <a:gd name="connsiteY0" fmla="*/ 0 h 2273729"/>
              <a:gd name="connsiteX1" fmla="*/ 4842220 w 4845143"/>
              <a:gd name="connsiteY1" fmla="*/ 0 h 2273729"/>
              <a:gd name="connsiteX2" fmla="*/ 4845143 w 4845143"/>
              <a:gd name="connsiteY2" fmla="*/ 1564798 h 2273729"/>
              <a:gd name="connsiteX3" fmla="*/ 0 w 4845143"/>
              <a:gd name="connsiteY3" fmla="*/ 1560139 h 2273729"/>
              <a:gd name="connsiteX4" fmla="*/ 959 w 4845143"/>
              <a:gd name="connsiteY4" fmla="*/ 1920688 h 2273729"/>
              <a:gd name="connsiteX5" fmla="*/ 4414954 w 4845143"/>
              <a:gd name="connsiteY5" fmla="*/ 1917524 h 2273729"/>
              <a:gd name="connsiteX6" fmla="*/ 4411071 w 4845143"/>
              <a:gd name="connsiteY6" fmla="*/ 2273729 h 2273729"/>
              <a:gd name="connsiteX7" fmla="*/ 2418 w 4845143"/>
              <a:gd name="connsiteY7" fmla="*/ 2273729 h 2273729"/>
              <a:gd name="connsiteX8" fmla="*/ 2418 w 4845143"/>
              <a:gd name="connsiteY8" fmla="*/ 0 h 2273729"/>
              <a:gd name="connsiteX0" fmla="*/ 2418 w 4848721"/>
              <a:gd name="connsiteY0" fmla="*/ 0 h 2273729"/>
              <a:gd name="connsiteX1" fmla="*/ 4842220 w 4848721"/>
              <a:gd name="connsiteY1" fmla="*/ 0 h 2273729"/>
              <a:gd name="connsiteX2" fmla="*/ 4848721 w 4848721"/>
              <a:gd name="connsiteY2" fmla="*/ 1557643 h 2273729"/>
              <a:gd name="connsiteX3" fmla="*/ 0 w 4848721"/>
              <a:gd name="connsiteY3" fmla="*/ 1560139 h 2273729"/>
              <a:gd name="connsiteX4" fmla="*/ 959 w 4848721"/>
              <a:gd name="connsiteY4" fmla="*/ 1920688 h 2273729"/>
              <a:gd name="connsiteX5" fmla="*/ 4414954 w 4848721"/>
              <a:gd name="connsiteY5" fmla="*/ 1917524 h 2273729"/>
              <a:gd name="connsiteX6" fmla="*/ 4411071 w 4848721"/>
              <a:gd name="connsiteY6" fmla="*/ 2273729 h 2273729"/>
              <a:gd name="connsiteX7" fmla="*/ 2418 w 4848721"/>
              <a:gd name="connsiteY7" fmla="*/ 2273729 h 2273729"/>
              <a:gd name="connsiteX8" fmla="*/ 2418 w 4848721"/>
              <a:gd name="connsiteY8" fmla="*/ 0 h 2273729"/>
              <a:gd name="connsiteX0" fmla="*/ 2418 w 4845144"/>
              <a:gd name="connsiteY0" fmla="*/ 0 h 2273729"/>
              <a:gd name="connsiteX1" fmla="*/ 4842220 w 4845144"/>
              <a:gd name="connsiteY1" fmla="*/ 0 h 2273729"/>
              <a:gd name="connsiteX2" fmla="*/ 4845144 w 4845144"/>
              <a:gd name="connsiteY2" fmla="*/ 1557643 h 2273729"/>
              <a:gd name="connsiteX3" fmla="*/ 0 w 4845144"/>
              <a:gd name="connsiteY3" fmla="*/ 1560139 h 2273729"/>
              <a:gd name="connsiteX4" fmla="*/ 959 w 4845144"/>
              <a:gd name="connsiteY4" fmla="*/ 1920688 h 2273729"/>
              <a:gd name="connsiteX5" fmla="*/ 4414954 w 4845144"/>
              <a:gd name="connsiteY5" fmla="*/ 1917524 h 2273729"/>
              <a:gd name="connsiteX6" fmla="*/ 4411071 w 4845144"/>
              <a:gd name="connsiteY6" fmla="*/ 2273729 h 2273729"/>
              <a:gd name="connsiteX7" fmla="*/ 2418 w 4845144"/>
              <a:gd name="connsiteY7" fmla="*/ 2273729 h 2273729"/>
              <a:gd name="connsiteX8" fmla="*/ 2418 w 4845144"/>
              <a:gd name="connsiteY8" fmla="*/ 0 h 2273729"/>
              <a:gd name="connsiteX0" fmla="*/ 2418 w 4842574"/>
              <a:gd name="connsiteY0" fmla="*/ 0 h 2273729"/>
              <a:gd name="connsiteX1" fmla="*/ 4842220 w 4842574"/>
              <a:gd name="connsiteY1" fmla="*/ 0 h 2273729"/>
              <a:gd name="connsiteX2" fmla="*/ 4837989 w 4842574"/>
              <a:gd name="connsiteY2" fmla="*/ 1557643 h 2273729"/>
              <a:gd name="connsiteX3" fmla="*/ 0 w 4842574"/>
              <a:gd name="connsiteY3" fmla="*/ 1560139 h 2273729"/>
              <a:gd name="connsiteX4" fmla="*/ 959 w 4842574"/>
              <a:gd name="connsiteY4" fmla="*/ 1920688 h 2273729"/>
              <a:gd name="connsiteX5" fmla="*/ 4414954 w 4842574"/>
              <a:gd name="connsiteY5" fmla="*/ 1917524 h 2273729"/>
              <a:gd name="connsiteX6" fmla="*/ 4411071 w 4842574"/>
              <a:gd name="connsiteY6" fmla="*/ 2273729 h 2273729"/>
              <a:gd name="connsiteX7" fmla="*/ 2418 w 4842574"/>
              <a:gd name="connsiteY7" fmla="*/ 2273729 h 2273729"/>
              <a:gd name="connsiteX8" fmla="*/ 2418 w 4842574"/>
              <a:gd name="connsiteY8" fmla="*/ 0 h 2273729"/>
              <a:gd name="connsiteX0" fmla="*/ 2418 w 4839201"/>
              <a:gd name="connsiteY0" fmla="*/ 0 h 2273729"/>
              <a:gd name="connsiteX1" fmla="*/ 4838643 w 4839201"/>
              <a:gd name="connsiteY1" fmla="*/ 0 h 2273729"/>
              <a:gd name="connsiteX2" fmla="*/ 4837989 w 4839201"/>
              <a:gd name="connsiteY2" fmla="*/ 1557643 h 2273729"/>
              <a:gd name="connsiteX3" fmla="*/ 0 w 4839201"/>
              <a:gd name="connsiteY3" fmla="*/ 1560139 h 2273729"/>
              <a:gd name="connsiteX4" fmla="*/ 959 w 4839201"/>
              <a:gd name="connsiteY4" fmla="*/ 1920688 h 2273729"/>
              <a:gd name="connsiteX5" fmla="*/ 4414954 w 4839201"/>
              <a:gd name="connsiteY5" fmla="*/ 1917524 h 2273729"/>
              <a:gd name="connsiteX6" fmla="*/ 4411071 w 4839201"/>
              <a:gd name="connsiteY6" fmla="*/ 2273729 h 2273729"/>
              <a:gd name="connsiteX7" fmla="*/ 2418 w 4839201"/>
              <a:gd name="connsiteY7" fmla="*/ 2273729 h 2273729"/>
              <a:gd name="connsiteX8" fmla="*/ 2418 w 4839201"/>
              <a:gd name="connsiteY8" fmla="*/ 0 h 2273729"/>
              <a:gd name="connsiteX0" fmla="*/ 2418 w 4839201"/>
              <a:gd name="connsiteY0" fmla="*/ 0 h 2273729"/>
              <a:gd name="connsiteX1" fmla="*/ 4838643 w 4839201"/>
              <a:gd name="connsiteY1" fmla="*/ 0 h 2273729"/>
              <a:gd name="connsiteX2" fmla="*/ 4837989 w 4839201"/>
              <a:gd name="connsiteY2" fmla="*/ 1557643 h 2273729"/>
              <a:gd name="connsiteX3" fmla="*/ 0 w 4839201"/>
              <a:gd name="connsiteY3" fmla="*/ 1560139 h 2273729"/>
              <a:gd name="connsiteX4" fmla="*/ 959 w 4839201"/>
              <a:gd name="connsiteY4" fmla="*/ 1917111 h 2273729"/>
              <a:gd name="connsiteX5" fmla="*/ 4414954 w 4839201"/>
              <a:gd name="connsiteY5" fmla="*/ 1917524 h 2273729"/>
              <a:gd name="connsiteX6" fmla="*/ 4411071 w 4839201"/>
              <a:gd name="connsiteY6" fmla="*/ 2273729 h 2273729"/>
              <a:gd name="connsiteX7" fmla="*/ 2418 w 4839201"/>
              <a:gd name="connsiteY7" fmla="*/ 2273729 h 2273729"/>
              <a:gd name="connsiteX8" fmla="*/ 2418 w 4839201"/>
              <a:gd name="connsiteY8" fmla="*/ 0 h 2273729"/>
              <a:gd name="connsiteX0" fmla="*/ 2418 w 4839201"/>
              <a:gd name="connsiteY0" fmla="*/ 0 h 2273729"/>
              <a:gd name="connsiteX1" fmla="*/ 4838643 w 4839201"/>
              <a:gd name="connsiteY1" fmla="*/ 0 h 2273729"/>
              <a:gd name="connsiteX2" fmla="*/ 4837989 w 4839201"/>
              <a:gd name="connsiteY2" fmla="*/ 1557643 h 2273729"/>
              <a:gd name="connsiteX3" fmla="*/ 0 w 4839201"/>
              <a:gd name="connsiteY3" fmla="*/ 1560139 h 2273729"/>
              <a:gd name="connsiteX4" fmla="*/ 959 w 4839201"/>
              <a:gd name="connsiteY4" fmla="*/ 1917111 h 2273729"/>
              <a:gd name="connsiteX5" fmla="*/ 4414954 w 4839201"/>
              <a:gd name="connsiteY5" fmla="*/ 1917524 h 2273729"/>
              <a:gd name="connsiteX6" fmla="*/ 4414648 w 4839201"/>
              <a:gd name="connsiteY6" fmla="*/ 2270152 h 2273729"/>
              <a:gd name="connsiteX7" fmla="*/ 2418 w 4839201"/>
              <a:gd name="connsiteY7" fmla="*/ 2273729 h 2273729"/>
              <a:gd name="connsiteX8" fmla="*/ 2418 w 4839201"/>
              <a:gd name="connsiteY8" fmla="*/ 0 h 2273729"/>
              <a:gd name="connsiteX0" fmla="*/ 2418 w 4839201"/>
              <a:gd name="connsiteY0" fmla="*/ 0 h 2273729"/>
              <a:gd name="connsiteX1" fmla="*/ 4838643 w 4839201"/>
              <a:gd name="connsiteY1" fmla="*/ 0 h 2273729"/>
              <a:gd name="connsiteX2" fmla="*/ 4837989 w 4839201"/>
              <a:gd name="connsiteY2" fmla="*/ 1557643 h 2273729"/>
              <a:gd name="connsiteX3" fmla="*/ 0 w 4839201"/>
              <a:gd name="connsiteY3" fmla="*/ 1560139 h 2273729"/>
              <a:gd name="connsiteX4" fmla="*/ 959 w 4839201"/>
              <a:gd name="connsiteY4" fmla="*/ 1917111 h 2273729"/>
              <a:gd name="connsiteX5" fmla="*/ 4414954 w 4839201"/>
              <a:gd name="connsiteY5" fmla="*/ 1917524 h 2273729"/>
              <a:gd name="connsiteX6" fmla="*/ 4411070 w 4839201"/>
              <a:gd name="connsiteY6" fmla="*/ 2273729 h 2273729"/>
              <a:gd name="connsiteX7" fmla="*/ 2418 w 4839201"/>
              <a:gd name="connsiteY7" fmla="*/ 2273729 h 2273729"/>
              <a:gd name="connsiteX8" fmla="*/ 2418 w 4839201"/>
              <a:gd name="connsiteY8" fmla="*/ 0 h 2273729"/>
              <a:gd name="connsiteX0" fmla="*/ 2418 w 4839201"/>
              <a:gd name="connsiteY0" fmla="*/ 0 h 2273729"/>
              <a:gd name="connsiteX1" fmla="*/ 4838643 w 4839201"/>
              <a:gd name="connsiteY1" fmla="*/ 0 h 2273729"/>
              <a:gd name="connsiteX2" fmla="*/ 4837989 w 4839201"/>
              <a:gd name="connsiteY2" fmla="*/ 1557643 h 2273729"/>
              <a:gd name="connsiteX3" fmla="*/ 0 w 4839201"/>
              <a:gd name="connsiteY3" fmla="*/ 1560139 h 2273729"/>
              <a:gd name="connsiteX4" fmla="*/ 959 w 4839201"/>
              <a:gd name="connsiteY4" fmla="*/ 1917111 h 2273729"/>
              <a:gd name="connsiteX5" fmla="*/ 4411377 w 4839201"/>
              <a:gd name="connsiteY5" fmla="*/ 1917524 h 2273729"/>
              <a:gd name="connsiteX6" fmla="*/ 4411070 w 4839201"/>
              <a:gd name="connsiteY6" fmla="*/ 2273729 h 2273729"/>
              <a:gd name="connsiteX7" fmla="*/ 2418 w 4839201"/>
              <a:gd name="connsiteY7" fmla="*/ 2273729 h 2273729"/>
              <a:gd name="connsiteX8" fmla="*/ 2418 w 4839201"/>
              <a:gd name="connsiteY8" fmla="*/ 0 h 2273729"/>
              <a:gd name="connsiteX0" fmla="*/ 2418 w 4839201"/>
              <a:gd name="connsiteY0" fmla="*/ 0 h 2299402"/>
              <a:gd name="connsiteX1" fmla="*/ 4838643 w 4839201"/>
              <a:gd name="connsiteY1" fmla="*/ 0 h 2299402"/>
              <a:gd name="connsiteX2" fmla="*/ 4837989 w 4839201"/>
              <a:gd name="connsiteY2" fmla="*/ 1557643 h 2299402"/>
              <a:gd name="connsiteX3" fmla="*/ 0 w 4839201"/>
              <a:gd name="connsiteY3" fmla="*/ 1560139 h 2299402"/>
              <a:gd name="connsiteX4" fmla="*/ 959 w 4839201"/>
              <a:gd name="connsiteY4" fmla="*/ 1917111 h 2299402"/>
              <a:gd name="connsiteX5" fmla="*/ 4411377 w 4839201"/>
              <a:gd name="connsiteY5" fmla="*/ 1917524 h 2299402"/>
              <a:gd name="connsiteX6" fmla="*/ 4417279 w 4839201"/>
              <a:gd name="connsiteY6" fmla="*/ 2299402 h 2299402"/>
              <a:gd name="connsiteX7" fmla="*/ 2418 w 4839201"/>
              <a:gd name="connsiteY7" fmla="*/ 2273729 h 2299402"/>
              <a:gd name="connsiteX8" fmla="*/ 2418 w 4839201"/>
              <a:gd name="connsiteY8" fmla="*/ 0 h 2299402"/>
              <a:gd name="connsiteX0" fmla="*/ 2418 w 4839201"/>
              <a:gd name="connsiteY0" fmla="*/ 0 h 2299402"/>
              <a:gd name="connsiteX1" fmla="*/ 4838643 w 4839201"/>
              <a:gd name="connsiteY1" fmla="*/ 0 h 2299402"/>
              <a:gd name="connsiteX2" fmla="*/ 4837989 w 4839201"/>
              <a:gd name="connsiteY2" fmla="*/ 1557643 h 2299402"/>
              <a:gd name="connsiteX3" fmla="*/ 0 w 4839201"/>
              <a:gd name="connsiteY3" fmla="*/ 1560139 h 2299402"/>
              <a:gd name="connsiteX4" fmla="*/ 959 w 4839201"/>
              <a:gd name="connsiteY4" fmla="*/ 1917111 h 2299402"/>
              <a:gd name="connsiteX5" fmla="*/ 4411377 w 4839201"/>
              <a:gd name="connsiteY5" fmla="*/ 1917524 h 2299402"/>
              <a:gd name="connsiteX6" fmla="*/ 4417279 w 4839201"/>
              <a:gd name="connsiteY6" fmla="*/ 2299402 h 2299402"/>
              <a:gd name="connsiteX7" fmla="*/ 8627 w 4839201"/>
              <a:gd name="connsiteY7" fmla="*/ 2299401 h 2299402"/>
              <a:gd name="connsiteX8" fmla="*/ 2418 w 4839201"/>
              <a:gd name="connsiteY8" fmla="*/ 0 h 2299402"/>
              <a:gd name="connsiteX0" fmla="*/ 2418 w 4839201"/>
              <a:gd name="connsiteY0" fmla="*/ 0 h 2299402"/>
              <a:gd name="connsiteX1" fmla="*/ 4838643 w 4839201"/>
              <a:gd name="connsiteY1" fmla="*/ 0 h 2299402"/>
              <a:gd name="connsiteX2" fmla="*/ 4837989 w 4839201"/>
              <a:gd name="connsiteY2" fmla="*/ 1557643 h 2299402"/>
              <a:gd name="connsiteX3" fmla="*/ 0 w 4839201"/>
              <a:gd name="connsiteY3" fmla="*/ 1560139 h 2299402"/>
              <a:gd name="connsiteX4" fmla="*/ 959 w 4839201"/>
              <a:gd name="connsiteY4" fmla="*/ 1917111 h 2299402"/>
              <a:gd name="connsiteX5" fmla="*/ 4411377 w 4839201"/>
              <a:gd name="connsiteY5" fmla="*/ 1917524 h 2299402"/>
              <a:gd name="connsiteX6" fmla="*/ 4411072 w 4839201"/>
              <a:gd name="connsiteY6" fmla="*/ 2299402 h 2299402"/>
              <a:gd name="connsiteX7" fmla="*/ 8627 w 4839201"/>
              <a:gd name="connsiteY7" fmla="*/ 2299401 h 2299402"/>
              <a:gd name="connsiteX8" fmla="*/ 2418 w 4839201"/>
              <a:gd name="connsiteY8" fmla="*/ 0 h 2299402"/>
              <a:gd name="connsiteX0" fmla="*/ 2418 w 4839201"/>
              <a:gd name="connsiteY0" fmla="*/ 0 h 2299402"/>
              <a:gd name="connsiteX1" fmla="*/ 4838643 w 4839201"/>
              <a:gd name="connsiteY1" fmla="*/ 0 h 2299402"/>
              <a:gd name="connsiteX2" fmla="*/ 4837989 w 4839201"/>
              <a:gd name="connsiteY2" fmla="*/ 1557643 h 2299402"/>
              <a:gd name="connsiteX3" fmla="*/ 0 w 4839201"/>
              <a:gd name="connsiteY3" fmla="*/ 1560139 h 2299402"/>
              <a:gd name="connsiteX4" fmla="*/ 13377 w 4839201"/>
              <a:gd name="connsiteY4" fmla="*/ 1917111 h 2299402"/>
              <a:gd name="connsiteX5" fmla="*/ 4411377 w 4839201"/>
              <a:gd name="connsiteY5" fmla="*/ 1917524 h 2299402"/>
              <a:gd name="connsiteX6" fmla="*/ 4411072 w 4839201"/>
              <a:gd name="connsiteY6" fmla="*/ 2299402 h 2299402"/>
              <a:gd name="connsiteX7" fmla="*/ 8627 w 4839201"/>
              <a:gd name="connsiteY7" fmla="*/ 2299401 h 2299402"/>
              <a:gd name="connsiteX8" fmla="*/ 2418 w 4839201"/>
              <a:gd name="connsiteY8" fmla="*/ 0 h 2299402"/>
              <a:gd name="connsiteX0" fmla="*/ 0 w 4836783"/>
              <a:gd name="connsiteY0" fmla="*/ 0 h 2299402"/>
              <a:gd name="connsiteX1" fmla="*/ 4836225 w 4836783"/>
              <a:gd name="connsiteY1" fmla="*/ 0 h 2299402"/>
              <a:gd name="connsiteX2" fmla="*/ 4835571 w 4836783"/>
              <a:gd name="connsiteY2" fmla="*/ 1557643 h 2299402"/>
              <a:gd name="connsiteX3" fmla="*/ 9998 w 4836783"/>
              <a:gd name="connsiteY3" fmla="*/ 1560139 h 2299402"/>
              <a:gd name="connsiteX4" fmla="*/ 10959 w 4836783"/>
              <a:gd name="connsiteY4" fmla="*/ 1917111 h 2299402"/>
              <a:gd name="connsiteX5" fmla="*/ 4408959 w 4836783"/>
              <a:gd name="connsiteY5" fmla="*/ 1917524 h 2299402"/>
              <a:gd name="connsiteX6" fmla="*/ 4408654 w 4836783"/>
              <a:gd name="connsiteY6" fmla="*/ 2299402 h 2299402"/>
              <a:gd name="connsiteX7" fmla="*/ 6209 w 4836783"/>
              <a:gd name="connsiteY7" fmla="*/ 2299401 h 2299402"/>
              <a:gd name="connsiteX8" fmla="*/ 0 w 4836783"/>
              <a:gd name="connsiteY8" fmla="*/ 0 h 2299402"/>
              <a:gd name="connsiteX0" fmla="*/ 0 w 4836783"/>
              <a:gd name="connsiteY0" fmla="*/ 0 h 2299402"/>
              <a:gd name="connsiteX1" fmla="*/ 4836225 w 4836783"/>
              <a:gd name="connsiteY1" fmla="*/ 0 h 2299402"/>
              <a:gd name="connsiteX2" fmla="*/ 4835571 w 4836783"/>
              <a:gd name="connsiteY2" fmla="*/ 1557643 h 2299402"/>
              <a:gd name="connsiteX3" fmla="*/ 9998 w 4836783"/>
              <a:gd name="connsiteY3" fmla="*/ 1560139 h 2299402"/>
              <a:gd name="connsiteX4" fmla="*/ 10959 w 4836783"/>
              <a:gd name="connsiteY4" fmla="*/ 1917111 h 2299402"/>
              <a:gd name="connsiteX5" fmla="*/ 4408959 w 4836783"/>
              <a:gd name="connsiteY5" fmla="*/ 1917524 h 2299402"/>
              <a:gd name="connsiteX6" fmla="*/ 4408654 w 4836783"/>
              <a:gd name="connsiteY6" fmla="*/ 2299402 h 2299402"/>
              <a:gd name="connsiteX7" fmla="*/ 6209 w 4836783"/>
              <a:gd name="connsiteY7" fmla="*/ 2299401 h 2299402"/>
              <a:gd name="connsiteX8" fmla="*/ 0 w 4836783"/>
              <a:gd name="connsiteY8" fmla="*/ 0 h 2299402"/>
              <a:gd name="connsiteX0" fmla="*/ 12596 w 4830754"/>
              <a:gd name="connsiteY0" fmla="*/ 12835 h 2299402"/>
              <a:gd name="connsiteX1" fmla="*/ 4830196 w 4830754"/>
              <a:gd name="connsiteY1" fmla="*/ 0 h 2299402"/>
              <a:gd name="connsiteX2" fmla="*/ 4829542 w 4830754"/>
              <a:gd name="connsiteY2" fmla="*/ 1557643 h 2299402"/>
              <a:gd name="connsiteX3" fmla="*/ 3969 w 4830754"/>
              <a:gd name="connsiteY3" fmla="*/ 1560139 h 2299402"/>
              <a:gd name="connsiteX4" fmla="*/ 4930 w 4830754"/>
              <a:gd name="connsiteY4" fmla="*/ 1917111 h 2299402"/>
              <a:gd name="connsiteX5" fmla="*/ 4402930 w 4830754"/>
              <a:gd name="connsiteY5" fmla="*/ 1917524 h 2299402"/>
              <a:gd name="connsiteX6" fmla="*/ 4402625 w 4830754"/>
              <a:gd name="connsiteY6" fmla="*/ 2299402 h 2299402"/>
              <a:gd name="connsiteX7" fmla="*/ 180 w 4830754"/>
              <a:gd name="connsiteY7" fmla="*/ 2299401 h 2299402"/>
              <a:gd name="connsiteX8" fmla="*/ 12596 w 4830754"/>
              <a:gd name="connsiteY8" fmla="*/ 12835 h 2299402"/>
              <a:gd name="connsiteX0" fmla="*/ 6482 w 4830849"/>
              <a:gd name="connsiteY0" fmla="*/ 19253 h 2299402"/>
              <a:gd name="connsiteX1" fmla="*/ 4830291 w 4830849"/>
              <a:gd name="connsiteY1" fmla="*/ 0 h 2299402"/>
              <a:gd name="connsiteX2" fmla="*/ 4829637 w 4830849"/>
              <a:gd name="connsiteY2" fmla="*/ 1557643 h 2299402"/>
              <a:gd name="connsiteX3" fmla="*/ 4064 w 4830849"/>
              <a:gd name="connsiteY3" fmla="*/ 1560139 h 2299402"/>
              <a:gd name="connsiteX4" fmla="*/ 5025 w 4830849"/>
              <a:gd name="connsiteY4" fmla="*/ 1917111 h 2299402"/>
              <a:gd name="connsiteX5" fmla="*/ 4403025 w 4830849"/>
              <a:gd name="connsiteY5" fmla="*/ 1917524 h 2299402"/>
              <a:gd name="connsiteX6" fmla="*/ 4402720 w 4830849"/>
              <a:gd name="connsiteY6" fmla="*/ 2299402 h 2299402"/>
              <a:gd name="connsiteX7" fmla="*/ 275 w 4830849"/>
              <a:gd name="connsiteY7" fmla="*/ 2299401 h 2299402"/>
              <a:gd name="connsiteX8" fmla="*/ 6482 w 4830849"/>
              <a:gd name="connsiteY8" fmla="*/ 19253 h 2299402"/>
              <a:gd name="connsiteX0" fmla="*/ 595 w 4831171"/>
              <a:gd name="connsiteY0" fmla="*/ 12835 h 2299402"/>
              <a:gd name="connsiteX1" fmla="*/ 4830613 w 4831171"/>
              <a:gd name="connsiteY1" fmla="*/ 0 h 2299402"/>
              <a:gd name="connsiteX2" fmla="*/ 4829959 w 4831171"/>
              <a:gd name="connsiteY2" fmla="*/ 1557643 h 2299402"/>
              <a:gd name="connsiteX3" fmla="*/ 4386 w 4831171"/>
              <a:gd name="connsiteY3" fmla="*/ 1560139 h 2299402"/>
              <a:gd name="connsiteX4" fmla="*/ 5347 w 4831171"/>
              <a:gd name="connsiteY4" fmla="*/ 1917111 h 2299402"/>
              <a:gd name="connsiteX5" fmla="*/ 4403347 w 4831171"/>
              <a:gd name="connsiteY5" fmla="*/ 1917524 h 2299402"/>
              <a:gd name="connsiteX6" fmla="*/ 4403042 w 4831171"/>
              <a:gd name="connsiteY6" fmla="*/ 2299402 h 2299402"/>
              <a:gd name="connsiteX7" fmla="*/ 597 w 4831171"/>
              <a:gd name="connsiteY7" fmla="*/ 2299401 h 2299402"/>
              <a:gd name="connsiteX8" fmla="*/ 595 w 4831171"/>
              <a:gd name="connsiteY8" fmla="*/ 12835 h 2299402"/>
              <a:gd name="connsiteX0" fmla="*/ 595 w 4831171"/>
              <a:gd name="connsiteY0" fmla="*/ 0 h 2305821"/>
              <a:gd name="connsiteX1" fmla="*/ 4830613 w 4831171"/>
              <a:gd name="connsiteY1" fmla="*/ 6419 h 2305821"/>
              <a:gd name="connsiteX2" fmla="*/ 4829959 w 4831171"/>
              <a:gd name="connsiteY2" fmla="*/ 1564062 h 2305821"/>
              <a:gd name="connsiteX3" fmla="*/ 4386 w 4831171"/>
              <a:gd name="connsiteY3" fmla="*/ 1566558 h 2305821"/>
              <a:gd name="connsiteX4" fmla="*/ 5347 w 4831171"/>
              <a:gd name="connsiteY4" fmla="*/ 1923530 h 2305821"/>
              <a:gd name="connsiteX5" fmla="*/ 4403347 w 4831171"/>
              <a:gd name="connsiteY5" fmla="*/ 1923943 h 2305821"/>
              <a:gd name="connsiteX6" fmla="*/ 4403042 w 4831171"/>
              <a:gd name="connsiteY6" fmla="*/ 2305821 h 2305821"/>
              <a:gd name="connsiteX7" fmla="*/ 597 w 4831171"/>
              <a:gd name="connsiteY7" fmla="*/ 2305820 h 2305821"/>
              <a:gd name="connsiteX8" fmla="*/ 595 w 4831171"/>
              <a:gd name="connsiteY8" fmla="*/ 0 h 2305821"/>
              <a:gd name="connsiteX0" fmla="*/ 595 w 4831171"/>
              <a:gd name="connsiteY0" fmla="*/ 6416 h 2299402"/>
              <a:gd name="connsiteX1" fmla="*/ 4830613 w 4831171"/>
              <a:gd name="connsiteY1" fmla="*/ 0 h 2299402"/>
              <a:gd name="connsiteX2" fmla="*/ 4829959 w 4831171"/>
              <a:gd name="connsiteY2" fmla="*/ 1557643 h 2299402"/>
              <a:gd name="connsiteX3" fmla="*/ 4386 w 4831171"/>
              <a:gd name="connsiteY3" fmla="*/ 1560139 h 2299402"/>
              <a:gd name="connsiteX4" fmla="*/ 5347 w 4831171"/>
              <a:gd name="connsiteY4" fmla="*/ 1917111 h 2299402"/>
              <a:gd name="connsiteX5" fmla="*/ 4403347 w 4831171"/>
              <a:gd name="connsiteY5" fmla="*/ 1917524 h 2299402"/>
              <a:gd name="connsiteX6" fmla="*/ 4403042 w 4831171"/>
              <a:gd name="connsiteY6" fmla="*/ 2299402 h 2299402"/>
              <a:gd name="connsiteX7" fmla="*/ 597 w 4831171"/>
              <a:gd name="connsiteY7" fmla="*/ 2299401 h 2299402"/>
              <a:gd name="connsiteX8" fmla="*/ 595 w 4831171"/>
              <a:gd name="connsiteY8" fmla="*/ 6416 h 2299402"/>
              <a:gd name="connsiteX0" fmla="*/ 6483 w 4830850"/>
              <a:gd name="connsiteY0" fmla="*/ 0 h 2299404"/>
              <a:gd name="connsiteX1" fmla="*/ 4830292 w 4830850"/>
              <a:gd name="connsiteY1" fmla="*/ 2 h 2299404"/>
              <a:gd name="connsiteX2" fmla="*/ 4829638 w 4830850"/>
              <a:gd name="connsiteY2" fmla="*/ 1557645 h 2299404"/>
              <a:gd name="connsiteX3" fmla="*/ 4065 w 4830850"/>
              <a:gd name="connsiteY3" fmla="*/ 1560141 h 2299404"/>
              <a:gd name="connsiteX4" fmla="*/ 5026 w 4830850"/>
              <a:gd name="connsiteY4" fmla="*/ 1917113 h 2299404"/>
              <a:gd name="connsiteX5" fmla="*/ 4403026 w 4830850"/>
              <a:gd name="connsiteY5" fmla="*/ 1917526 h 2299404"/>
              <a:gd name="connsiteX6" fmla="*/ 4402721 w 4830850"/>
              <a:gd name="connsiteY6" fmla="*/ 2299404 h 2299404"/>
              <a:gd name="connsiteX7" fmla="*/ 276 w 4830850"/>
              <a:gd name="connsiteY7" fmla="*/ 2299403 h 2299404"/>
              <a:gd name="connsiteX8" fmla="*/ 6483 w 4830850"/>
              <a:gd name="connsiteY8" fmla="*/ 0 h 2299404"/>
              <a:gd name="connsiteX0" fmla="*/ 6483 w 4830850"/>
              <a:gd name="connsiteY0" fmla="*/ 0 h 2299404"/>
              <a:gd name="connsiteX1" fmla="*/ 4830292 w 4830850"/>
              <a:gd name="connsiteY1" fmla="*/ 2 h 2299404"/>
              <a:gd name="connsiteX2" fmla="*/ 4829638 w 4830850"/>
              <a:gd name="connsiteY2" fmla="*/ 1557645 h 2299404"/>
              <a:gd name="connsiteX3" fmla="*/ 4065 w 4830850"/>
              <a:gd name="connsiteY3" fmla="*/ 1560141 h 2299404"/>
              <a:gd name="connsiteX4" fmla="*/ 5026 w 4830850"/>
              <a:gd name="connsiteY4" fmla="*/ 1917113 h 2299404"/>
              <a:gd name="connsiteX5" fmla="*/ 4403026 w 4830850"/>
              <a:gd name="connsiteY5" fmla="*/ 1917526 h 2299404"/>
              <a:gd name="connsiteX6" fmla="*/ 4402721 w 4830850"/>
              <a:gd name="connsiteY6" fmla="*/ 2299404 h 2299404"/>
              <a:gd name="connsiteX7" fmla="*/ 276 w 4830850"/>
              <a:gd name="connsiteY7" fmla="*/ 2299403 h 2299404"/>
              <a:gd name="connsiteX8" fmla="*/ 6483 w 4830850"/>
              <a:gd name="connsiteY8" fmla="*/ 0 h 2299404"/>
              <a:gd name="connsiteX0" fmla="*/ 0 w 4836783"/>
              <a:gd name="connsiteY0" fmla="*/ 0 h 2299404"/>
              <a:gd name="connsiteX1" fmla="*/ 4836225 w 4836783"/>
              <a:gd name="connsiteY1" fmla="*/ 2 h 2299404"/>
              <a:gd name="connsiteX2" fmla="*/ 4835571 w 4836783"/>
              <a:gd name="connsiteY2" fmla="*/ 1557645 h 2299404"/>
              <a:gd name="connsiteX3" fmla="*/ 9998 w 4836783"/>
              <a:gd name="connsiteY3" fmla="*/ 1560141 h 2299404"/>
              <a:gd name="connsiteX4" fmla="*/ 10959 w 4836783"/>
              <a:gd name="connsiteY4" fmla="*/ 1917113 h 2299404"/>
              <a:gd name="connsiteX5" fmla="*/ 4408959 w 4836783"/>
              <a:gd name="connsiteY5" fmla="*/ 1917526 h 2299404"/>
              <a:gd name="connsiteX6" fmla="*/ 4408654 w 4836783"/>
              <a:gd name="connsiteY6" fmla="*/ 2299404 h 2299404"/>
              <a:gd name="connsiteX7" fmla="*/ 6209 w 4836783"/>
              <a:gd name="connsiteY7" fmla="*/ 2299403 h 2299404"/>
              <a:gd name="connsiteX8" fmla="*/ 0 w 4836783"/>
              <a:gd name="connsiteY8" fmla="*/ 0 h 2299404"/>
              <a:gd name="connsiteX0" fmla="*/ 6483 w 4830850"/>
              <a:gd name="connsiteY0" fmla="*/ 0 h 2299404"/>
              <a:gd name="connsiteX1" fmla="*/ 4830292 w 4830850"/>
              <a:gd name="connsiteY1" fmla="*/ 2 h 2299404"/>
              <a:gd name="connsiteX2" fmla="*/ 4829638 w 4830850"/>
              <a:gd name="connsiteY2" fmla="*/ 1557645 h 2299404"/>
              <a:gd name="connsiteX3" fmla="*/ 4065 w 4830850"/>
              <a:gd name="connsiteY3" fmla="*/ 1560141 h 2299404"/>
              <a:gd name="connsiteX4" fmla="*/ 5026 w 4830850"/>
              <a:gd name="connsiteY4" fmla="*/ 1917113 h 2299404"/>
              <a:gd name="connsiteX5" fmla="*/ 4403026 w 4830850"/>
              <a:gd name="connsiteY5" fmla="*/ 1917526 h 2299404"/>
              <a:gd name="connsiteX6" fmla="*/ 4402721 w 4830850"/>
              <a:gd name="connsiteY6" fmla="*/ 2299404 h 2299404"/>
              <a:gd name="connsiteX7" fmla="*/ 276 w 4830850"/>
              <a:gd name="connsiteY7" fmla="*/ 2299403 h 2299404"/>
              <a:gd name="connsiteX8" fmla="*/ 6483 w 4830850"/>
              <a:gd name="connsiteY8" fmla="*/ 0 h 2299404"/>
              <a:gd name="connsiteX0" fmla="*/ 595 w 4831171"/>
              <a:gd name="connsiteY0" fmla="*/ 6416 h 2299402"/>
              <a:gd name="connsiteX1" fmla="*/ 4830613 w 4831171"/>
              <a:gd name="connsiteY1" fmla="*/ 0 h 2299402"/>
              <a:gd name="connsiteX2" fmla="*/ 4829959 w 4831171"/>
              <a:gd name="connsiteY2" fmla="*/ 1557643 h 2299402"/>
              <a:gd name="connsiteX3" fmla="*/ 4386 w 4831171"/>
              <a:gd name="connsiteY3" fmla="*/ 1560139 h 2299402"/>
              <a:gd name="connsiteX4" fmla="*/ 5347 w 4831171"/>
              <a:gd name="connsiteY4" fmla="*/ 1917111 h 2299402"/>
              <a:gd name="connsiteX5" fmla="*/ 4403347 w 4831171"/>
              <a:gd name="connsiteY5" fmla="*/ 1917524 h 2299402"/>
              <a:gd name="connsiteX6" fmla="*/ 4403042 w 4831171"/>
              <a:gd name="connsiteY6" fmla="*/ 2299402 h 2299402"/>
              <a:gd name="connsiteX7" fmla="*/ 597 w 4831171"/>
              <a:gd name="connsiteY7" fmla="*/ 2299401 h 2299402"/>
              <a:gd name="connsiteX8" fmla="*/ 595 w 4831171"/>
              <a:gd name="connsiteY8" fmla="*/ 6416 h 2299402"/>
              <a:gd name="connsiteX0" fmla="*/ 6482 w 4830850"/>
              <a:gd name="connsiteY0" fmla="*/ 0 h 2299405"/>
              <a:gd name="connsiteX1" fmla="*/ 4830292 w 4830850"/>
              <a:gd name="connsiteY1" fmla="*/ 3 h 2299405"/>
              <a:gd name="connsiteX2" fmla="*/ 4829638 w 4830850"/>
              <a:gd name="connsiteY2" fmla="*/ 1557646 h 2299405"/>
              <a:gd name="connsiteX3" fmla="*/ 4065 w 4830850"/>
              <a:gd name="connsiteY3" fmla="*/ 1560142 h 2299405"/>
              <a:gd name="connsiteX4" fmla="*/ 5026 w 4830850"/>
              <a:gd name="connsiteY4" fmla="*/ 1917114 h 2299405"/>
              <a:gd name="connsiteX5" fmla="*/ 4403026 w 4830850"/>
              <a:gd name="connsiteY5" fmla="*/ 1917527 h 2299405"/>
              <a:gd name="connsiteX6" fmla="*/ 4402721 w 4830850"/>
              <a:gd name="connsiteY6" fmla="*/ 2299405 h 2299405"/>
              <a:gd name="connsiteX7" fmla="*/ 276 w 4830850"/>
              <a:gd name="connsiteY7" fmla="*/ 2299404 h 2299405"/>
              <a:gd name="connsiteX8" fmla="*/ 6482 w 4830850"/>
              <a:gd name="connsiteY8" fmla="*/ 0 h 2299405"/>
              <a:gd name="connsiteX0" fmla="*/ 594 w 4831171"/>
              <a:gd name="connsiteY0" fmla="*/ 0 h 2299405"/>
              <a:gd name="connsiteX1" fmla="*/ 4830613 w 4831171"/>
              <a:gd name="connsiteY1" fmla="*/ 3 h 2299405"/>
              <a:gd name="connsiteX2" fmla="*/ 4829959 w 4831171"/>
              <a:gd name="connsiteY2" fmla="*/ 1557646 h 2299405"/>
              <a:gd name="connsiteX3" fmla="*/ 4386 w 4831171"/>
              <a:gd name="connsiteY3" fmla="*/ 1560142 h 2299405"/>
              <a:gd name="connsiteX4" fmla="*/ 5347 w 4831171"/>
              <a:gd name="connsiteY4" fmla="*/ 1917114 h 2299405"/>
              <a:gd name="connsiteX5" fmla="*/ 4403347 w 4831171"/>
              <a:gd name="connsiteY5" fmla="*/ 1917527 h 2299405"/>
              <a:gd name="connsiteX6" fmla="*/ 4403042 w 4831171"/>
              <a:gd name="connsiteY6" fmla="*/ 2299405 h 2299405"/>
              <a:gd name="connsiteX7" fmla="*/ 597 w 4831171"/>
              <a:gd name="connsiteY7" fmla="*/ 2299404 h 2299405"/>
              <a:gd name="connsiteX8" fmla="*/ 594 w 4831171"/>
              <a:gd name="connsiteY8" fmla="*/ 0 h 229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1171" h="2299405">
                <a:moveTo>
                  <a:pt x="594" y="0"/>
                </a:moveTo>
                <a:lnTo>
                  <a:pt x="4830613" y="3"/>
                </a:lnTo>
                <a:cubicBezTo>
                  <a:pt x="4832780" y="520410"/>
                  <a:pt x="4827792" y="1037239"/>
                  <a:pt x="4829959" y="1557646"/>
                </a:cubicBezTo>
                <a:lnTo>
                  <a:pt x="4386" y="1560142"/>
                </a:lnTo>
                <a:cubicBezTo>
                  <a:pt x="4386" y="1679133"/>
                  <a:pt x="5347" y="1798123"/>
                  <a:pt x="5347" y="1917114"/>
                </a:cubicBezTo>
                <a:lnTo>
                  <a:pt x="4403347" y="1917527"/>
                </a:lnTo>
                <a:cubicBezTo>
                  <a:pt x="4402372" y="2037135"/>
                  <a:pt x="4404017" y="2179797"/>
                  <a:pt x="4403042" y="2299405"/>
                </a:cubicBezTo>
                <a:lnTo>
                  <a:pt x="597" y="2299404"/>
                </a:lnTo>
                <a:cubicBezTo>
                  <a:pt x="-1473" y="1532937"/>
                  <a:pt x="2664" y="766467"/>
                  <a:pt x="594" y="0"/>
                </a:cubicBezTo>
                <a:close/>
              </a:path>
            </a:pathLst>
          </a:custGeom>
        </p:spPr>
        <p:txBody>
          <a:bodyPr/>
          <a:lstStyle>
            <a:lvl1pPr marL="0" indent="0">
              <a:buNone/>
              <a:defRPr/>
            </a:lvl1pPr>
          </a:lstStyle>
          <a:p>
            <a:pPr lvl="0"/>
            <a:r>
              <a:rPr lang="en-US" noProof="0" dirty="0" smtClean="0"/>
              <a:t>Click icon to add picture</a:t>
            </a:r>
            <a:endParaRPr lang="en-US" noProof="0" dirty="0"/>
          </a:p>
        </p:txBody>
      </p:sp>
      <p:sp>
        <p:nvSpPr>
          <p:cNvPr id="8" name="Text Placeholder 15"/>
          <p:cNvSpPr>
            <a:spLocks noGrp="1"/>
          </p:cNvSpPr>
          <p:nvPr>
            <p:ph type="body" sz="quarter" idx="14"/>
          </p:nvPr>
        </p:nvSpPr>
        <p:spPr>
          <a:xfrm>
            <a:off x="366182" y="1443971"/>
            <a:ext cx="6245514" cy="319555"/>
          </a:xfrm>
          <a:prstGeom prst="rect">
            <a:avLst/>
          </a:prstGeom>
        </p:spPr>
        <p:txBody>
          <a:bodyPr/>
          <a:lstStyle>
            <a:lvl1pPr marL="0" indent="0">
              <a:buNone/>
              <a:defRPr sz="2000" baseline="0">
                <a:latin typeface="Calibri" pitchFamily="34" charset="0"/>
              </a:defRPr>
            </a:lvl1pPr>
          </a:lstStyle>
          <a:p>
            <a:pPr lvl="0"/>
            <a:r>
              <a:rPr lang="en-US" dirty="0" smtClean="0"/>
              <a:t>Click to edit Master text styles</a:t>
            </a:r>
          </a:p>
        </p:txBody>
      </p:sp>
      <p:pic>
        <p:nvPicPr>
          <p:cNvPr id="24" name="Picture 23" descr="BR_MaritimeLogo_PressReady_1.0.Rule.png"/>
          <p:cNvPicPr>
            <a:picLocks noChangeAspect="1"/>
          </p:cNvPicPr>
          <p:nvPr userDrawn="1"/>
        </p:nvPicPr>
        <p:blipFill>
          <a:blip r:embed="rId3"/>
          <a:stretch>
            <a:fillRect/>
          </a:stretch>
        </p:blipFill>
        <p:spPr>
          <a:xfrm>
            <a:off x="7183500" y="379905"/>
            <a:ext cx="1448260" cy="5248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989013" y="6357938"/>
            <a:ext cx="1019175" cy="365125"/>
          </a:xfrm>
        </p:spPr>
        <p:txBody>
          <a:bodyPr/>
          <a:lstStyle/>
          <a:p>
            <a:pPr>
              <a:defRPr/>
            </a:pPr>
            <a:fld id="{4224DF3A-3E71-4E7A-B2DE-B1F8F5B4A121}" type="datetime1">
              <a:rPr lang="en-US" smtClean="0"/>
              <a:pPr>
                <a:defRPr/>
              </a:pPr>
              <a:t>4/24/2015</a:t>
            </a:fld>
            <a:endParaRPr lang="en-US" dirty="0"/>
          </a:p>
        </p:txBody>
      </p:sp>
      <p:sp>
        <p:nvSpPr>
          <p:cNvPr id="3" name="Slide Number Placeholder 4"/>
          <p:cNvSpPr>
            <a:spLocks noGrp="1"/>
          </p:cNvSpPr>
          <p:nvPr>
            <p:ph type="sldNum" sz="quarter" idx="12"/>
          </p:nvPr>
        </p:nvSpPr>
        <p:spPr>
          <a:xfrm>
            <a:off x="457200" y="6357938"/>
            <a:ext cx="404813" cy="365125"/>
          </a:xfrm>
        </p:spPr>
        <p:txBody>
          <a:bodyPr/>
          <a:lstStyle/>
          <a:p>
            <a:pPr>
              <a:defRPr/>
            </a:pPr>
            <a:fld id="{F152F67C-960A-4A3D-9909-893E3C0E2603}"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A">
    <p:spTree>
      <p:nvGrpSpPr>
        <p:cNvPr id="1" name=""/>
        <p:cNvGrpSpPr/>
        <p:nvPr/>
      </p:nvGrpSpPr>
      <p:grpSpPr>
        <a:xfrm>
          <a:off x="0" y="0"/>
          <a:ext cx="0" cy="0"/>
          <a:chOff x="0" y="0"/>
          <a:chExt cx="0" cy="0"/>
        </a:xfrm>
      </p:grpSpPr>
      <p:sp>
        <p:nvSpPr>
          <p:cNvPr id="7" name="Text Placeholder 15"/>
          <p:cNvSpPr>
            <a:spLocks noGrp="1"/>
          </p:cNvSpPr>
          <p:nvPr>
            <p:ph type="body" sz="quarter" idx="14"/>
          </p:nvPr>
        </p:nvSpPr>
        <p:spPr>
          <a:xfrm>
            <a:off x="457200" y="2986925"/>
            <a:ext cx="6245514" cy="343640"/>
          </a:xfrm>
          <a:prstGeom prst="rect">
            <a:avLst/>
          </a:prstGeom>
        </p:spPr>
        <p:txBody>
          <a:bodyPr/>
          <a:lstStyle>
            <a:lvl1pPr marL="0" indent="0">
              <a:buNone/>
              <a:defRPr sz="2000" baseline="0"/>
            </a:lvl1pPr>
          </a:lstStyle>
          <a:p>
            <a:pPr lvl="0"/>
            <a:r>
              <a:rPr lang="en-US" smtClean="0"/>
              <a:t>Click to edit Master text styles</a:t>
            </a:r>
          </a:p>
        </p:txBody>
      </p:sp>
      <p:sp>
        <p:nvSpPr>
          <p:cNvPr id="8" name="Text Placeholder 15"/>
          <p:cNvSpPr>
            <a:spLocks noGrp="1"/>
          </p:cNvSpPr>
          <p:nvPr>
            <p:ph type="body" sz="quarter" idx="15"/>
          </p:nvPr>
        </p:nvSpPr>
        <p:spPr>
          <a:xfrm>
            <a:off x="458030" y="3337605"/>
            <a:ext cx="6244684" cy="857346"/>
          </a:xfrm>
          <a:prstGeom prst="rect">
            <a:avLst/>
          </a:prstGeom>
        </p:spPr>
        <p:txBody>
          <a:bodyPr/>
          <a:lstStyle>
            <a:lvl1pPr marL="0" indent="0">
              <a:lnSpc>
                <a:spcPct val="80000"/>
              </a:lnSpc>
              <a:spcBef>
                <a:spcPts val="0"/>
              </a:spcBef>
              <a:buNone/>
              <a:defRPr sz="3600" b="1" baseline="0">
                <a:solidFill>
                  <a:srgbClr val="206794"/>
                </a:solidFill>
                <a:latin typeface="Calibri" pitchFamily="34" charset="0"/>
              </a:defRPr>
            </a:lvl1pPr>
          </a:lstStyle>
          <a:p>
            <a:pPr lvl="0"/>
            <a:r>
              <a:rPr lang="en-US" dirty="0" smtClean="0"/>
              <a:t>Click to edit Master text styles</a:t>
            </a:r>
          </a:p>
        </p:txBody>
      </p:sp>
      <p:sp>
        <p:nvSpPr>
          <p:cNvPr id="4" name="Date Placeholder 8"/>
          <p:cNvSpPr>
            <a:spLocks noGrp="1"/>
          </p:cNvSpPr>
          <p:nvPr>
            <p:ph type="dt" sz="half" idx="16"/>
          </p:nvPr>
        </p:nvSpPr>
        <p:spPr/>
        <p:txBody>
          <a:bodyPr/>
          <a:lstStyle>
            <a:lvl1pPr>
              <a:defRPr/>
            </a:lvl1pPr>
          </a:lstStyle>
          <a:p>
            <a:pPr>
              <a:defRPr/>
            </a:pPr>
            <a:fld id="{89A87BF8-1341-47F4-B37B-F08FD7949A2F}" type="datetime1">
              <a:rPr lang="en-US" smtClean="0"/>
              <a:pPr>
                <a:defRPr/>
              </a:pPr>
              <a:t>4/24/2015</a:t>
            </a:fld>
            <a:endParaRPr lang="en-US" dirty="0"/>
          </a:p>
        </p:txBody>
      </p:sp>
      <p:sp>
        <p:nvSpPr>
          <p:cNvPr id="6" name="Slide Number Placeholder 22"/>
          <p:cNvSpPr>
            <a:spLocks noGrp="1"/>
          </p:cNvSpPr>
          <p:nvPr>
            <p:ph type="sldNum" sz="quarter" idx="18"/>
          </p:nvPr>
        </p:nvSpPr>
        <p:spPr/>
        <p:txBody>
          <a:bodyPr/>
          <a:lstStyle>
            <a:lvl1pPr>
              <a:defRPr/>
            </a:lvl1pPr>
          </a:lstStyle>
          <a:p>
            <a:pPr>
              <a:defRPr/>
            </a:pPr>
            <a:fld id="{4A45222C-2782-47EC-8FB3-5F4F4EA832E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B">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srcRect l="7816" t="66023" r="1138"/>
          <a:stretch>
            <a:fillRect/>
          </a:stretch>
        </p:blipFill>
        <p:spPr bwMode="auto">
          <a:xfrm>
            <a:off x="0" y="936625"/>
            <a:ext cx="8643938" cy="4456113"/>
          </a:xfrm>
          <a:prstGeom prst="rect">
            <a:avLst/>
          </a:prstGeom>
          <a:noFill/>
          <a:ln w="9525">
            <a:noFill/>
            <a:miter lim="800000"/>
            <a:headEnd/>
            <a:tailEnd/>
          </a:ln>
        </p:spPr>
      </p:pic>
      <p:sp>
        <p:nvSpPr>
          <p:cNvPr id="7" name="Text Placeholder 15"/>
          <p:cNvSpPr>
            <a:spLocks noGrp="1"/>
          </p:cNvSpPr>
          <p:nvPr>
            <p:ph type="body" sz="quarter" idx="14"/>
          </p:nvPr>
        </p:nvSpPr>
        <p:spPr>
          <a:xfrm>
            <a:off x="457200" y="2986925"/>
            <a:ext cx="6245514" cy="343640"/>
          </a:xfrm>
          <a:prstGeom prst="rect">
            <a:avLst/>
          </a:prstGeom>
        </p:spPr>
        <p:txBody>
          <a:bodyPr/>
          <a:lstStyle>
            <a:lvl1pPr marL="0" indent="0">
              <a:buNone/>
              <a:defRPr sz="2000" baseline="0">
                <a:solidFill>
                  <a:srgbClr val="FFFFFF"/>
                </a:solidFill>
                <a:latin typeface="Calibri" pitchFamily="34" charset="0"/>
              </a:defRPr>
            </a:lvl1pPr>
          </a:lstStyle>
          <a:p>
            <a:pPr lvl="0"/>
            <a:r>
              <a:rPr lang="en-US" dirty="0" smtClean="0"/>
              <a:t>Click to edit Master text styles</a:t>
            </a:r>
          </a:p>
        </p:txBody>
      </p:sp>
      <p:sp>
        <p:nvSpPr>
          <p:cNvPr id="8" name="Text Placeholder 15"/>
          <p:cNvSpPr>
            <a:spLocks noGrp="1"/>
          </p:cNvSpPr>
          <p:nvPr>
            <p:ph type="body" sz="quarter" idx="15"/>
          </p:nvPr>
        </p:nvSpPr>
        <p:spPr>
          <a:xfrm>
            <a:off x="458030" y="3337605"/>
            <a:ext cx="6244684" cy="857346"/>
          </a:xfrm>
          <a:prstGeom prst="rect">
            <a:avLst/>
          </a:prstGeom>
        </p:spPr>
        <p:txBody>
          <a:bodyPr/>
          <a:lstStyle>
            <a:lvl1pPr marL="0" indent="0">
              <a:lnSpc>
                <a:spcPct val="80000"/>
              </a:lnSpc>
              <a:spcBef>
                <a:spcPts val="0"/>
              </a:spcBef>
              <a:buNone/>
              <a:tabLst>
                <a:tab pos="454025" algn="l"/>
              </a:tabLst>
              <a:defRPr sz="3600" b="1" baseline="0">
                <a:solidFill>
                  <a:srgbClr val="FFFFFF"/>
                </a:solidFill>
                <a:latin typeface="Calibri" pitchFamily="34" charset="0"/>
              </a:defRPr>
            </a:lvl1pPr>
          </a:lstStyle>
          <a:p>
            <a:pPr lvl="0"/>
            <a:r>
              <a:rPr lang="en-US" dirty="0" smtClean="0"/>
              <a:t>Click to edit Master text styles</a:t>
            </a:r>
          </a:p>
        </p:txBody>
      </p:sp>
      <p:sp>
        <p:nvSpPr>
          <p:cNvPr id="5" name="Date Placeholder 8"/>
          <p:cNvSpPr>
            <a:spLocks noGrp="1"/>
          </p:cNvSpPr>
          <p:nvPr>
            <p:ph type="dt" sz="half" idx="16"/>
          </p:nvPr>
        </p:nvSpPr>
        <p:spPr/>
        <p:txBody>
          <a:bodyPr/>
          <a:lstStyle>
            <a:lvl1pPr>
              <a:defRPr smtClean="0"/>
            </a:lvl1pPr>
          </a:lstStyle>
          <a:p>
            <a:pPr>
              <a:defRPr/>
            </a:pPr>
            <a:fld id="{6D6877D7-C462-49CA-A8BB-F1A7A2535350}" type="datetime1">
              <a:rPr lang="en-US" smtClean="0"/>
              <a:pPr>
                <a:defRPr/>
              </a:pPr>
              <a:t>4/24/2015</a:t>
            </a:fld>
            <a:endParaRPr lang="en-US" dirty="0"/>
          </a:p>
        </p:txBody>
      </p:sp>
      <p:sp>
        <p:nvSpPr>
          <p:cNvPr id="9" name="Slide Number Placeholder 22"/>
          <p:cNvSpPr>
            <a:spLocks noGrp="1"/>
          </p:cNvSpPr>
          <p:nvPr>
            <p:ph type="sldNum" sz="quarter" idx="18"/>
          </p:nvPr>
        </p:nvSpPr>
        <p:spPr/>
        <p:txBody>
          <a:bodyPr/>
          <a:lstStyle>
            <a:lvl1pPr>
              <a:defRPr/>
            </a:lvl1pPr>
          </a:lstStyle>
          <a:p>
            <a:pPr>
              <a:defRPr/>
            </a:pPr>
            <a:fld id="{088B9450-B6C2-415D-A242-1F41DA83751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Calibri"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348E1B3C-98E8-4BD1-BFAF-5DC75FDE3295}" type="datetime1">
              <a:rPr lang="en-US" smtClean="0"/>
              <a:pPr>
                <a:defRPr/>
              </a:pPr>
              <a:t>4/24/2015</a:t>
            </a:fld>
            <a:endParaRPr lang="en-US" dirty="0"/>
          </a:p>
        </p:txBody>
      </p:sp>
      <p:sp>
        <p:nvSpPr>
          <p:cNvPr id="5" name="Slide Number Placeholder 4"/>
          <p:cNvSpPr>
            <a:spLocks noGrp="1"/>
          </p:cNvSpPr>
          <p:nvPr>
            <p:ph type="sldNum" sz="quarter" idx="12"/>
          </p:nvPr>
        </p:nvSpPr>
        <p:spPr/>
        <p:txBody>
          <a:bodyPr/>
          <a:lstStyle/>
          <a:p>
            <a:pPr>
              <a:defRPr/>
            </a:pPr>
            <a:fld id="{F152F67C-960A-4A3D-9909-893E3C0E260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ed Cover Small">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a:srcRect/>
          <a:stretch>
            <a:fillRect/>
          </a:stretch>
        </p:blipFill>
        <p:spPr bwMode="auto">
          <a:xfrm>
            <a:off x="0" y="2979738"/>
            <a:ext cx="9144000" cy="3617912"/>
          </a:xfrm>
          <a:prstGeom prst="rect">
            <a:avLst/>
          </a:prstGeom>
          <a:noFill/>
          <a:ln w="9525">
            <a:noFill/>
            <a:miter lim="800000"/>
            <a:headEnd/>
            <a:tailEnd/>
          </a:ln>
        </p:spPr>
      </p:pic>
      <p:sp>
        <p:nvSpPr>
          <p:cNvPr id="4" name="Text Placeholder 15"/>
          <p:cNvSpPr>
            <a:spLocks noGrp="1"/>
          </p:cNvSpPr>
          <p:nvPr>
            <p:ph type="body" sz="quarter" idx="15"/>
          </p:nvPr>
        </p:nvSpPr>
        <p:spPr>
          <a:xfrm>
            <a:off x="367012" y="1769751"/>
            <a:ext cx="6244684" cy="857346"/>
          </a:xfrm>
          <a:prstGeom prst="rect">
            <a:avLst/>
          </a:prstGeom>
        </p:spPr>
        <p:txBody>
          <a:bodyPr/>
          <a:lstStyle>
            <a:lvl1pPr marL="0" indent="0">
              <a:lnSpc>
                <a:spcPct val="80000"/>
              </a:lnSpc>
              <a:spcBef>
                <a:spcPts val="0"/>
              </a:spcBef>
              <a:buNone/>
              <a:defRPr sz="3600" b="1" baseline="0">
                <a:solidFill>
                  <a:srgbClr val="206794"/>
                </a:solidFill>
              </a:defRPr>
            </a:lvl1pPr>
          </a:lstStyle>
          <a:p>
            <a:pPr lvl="0"/>
            <a:r>
              <a:rPr lang="en-US" dirty="0" smtClean="0"/>
              <a:t>Click to edit Master text styles</a:t>
            </a:r>
          </a:p>
        </p:txBody>
      </p:sp>
      <p:sp>
        <p:nvSpPr>
          <p:cNvPr id="5" name="Text Placeholder 21"/>
          <p:cNvSpPr>
            <a:spLocks noGrp="1"/>
          </p:cNvSpPr>
          <p:nvPr>
            <p:ph type="body" sz="quarter" idx="16"/>
          </p:nvPr>
        </p:nvSpPr>
        <p:spPr>
          <a:xfrm>
            <a:off x="4855067" y="4710513"/>
            <a:ext cx="1270529" cy="364951"/>
          </a:xfrm>
          <a:prstGeom prst="rect">
            <a:avLst/>
          </a:prstGeom>
        </p:spPr>
        <p:txBody>
          <a:bodyPr anchor="ctr"/>
          <a:lstStyle>
            <a:lvl1pPr marL="0" indent="0">
              <a:buNone/>
              <a:defRPr sz="1300" b="0" baseline="0">
                <a:solidFill>
                  <a:schemeClr val="bg1"/>
                </a:solidFill>
              </a:defRPr>
            </a:lvl1pPr>
          </a:lstStyle>
          <a:p>
            <a:pPr lvl="0"/>
            <a:r>
              <a:rPr lang="en-US" dirty="0" smtClean="0"/>
              <a:t>Click to edit</a:t>
            </a:r>
          </a:p>
        </p:txBody>
      </p:sp>
      <p:sp>
        <p:nvSpPr>
          <p:cNvPr id="6" name="Text Placeholder 21"/>
          <p:cNvSpPr>
            <a:spLocks noGrp="1"/>
          </p:cNvSpPr>
          <p:nvPr>
            <p:ph type="body" sz="quarter" idx="17"/>
          </p:nvPr>
        </p:nvSpPr>
        <p:spPr>
          <a:xfrm>
            <a:off x="6130132" y="4710513"/>
            <a:ext cx="2703424" cy="364951"/>
          </a:xfrm>
          <a:prstGeom prst="rect">
            <a:avLst/>
          </a:prstGeom>
        </p:spPr>
        <p:txBody>
          <a:bodyPr anchor="ctr"/>
          <a:lstStyle>
            <a:lvl1pPr marL="0" indent="0">
              <a:buNone/>
              <a:defRPr sz="1300" b="0" baseline="0">
                <a:solidFill>
                  <a:schemeClr val="bg1"/>
                </a:solidFill>
              </a:defRPr>
            </a:lvl1pPr>
          </a:lstStyle>
          <a:p>
            <a:pPr lvl="0"/>
            <a:r>
              <a:rPr lang="en-US" smtClean="0"/>
              <a:t>Click to edit Master text styles</a:t>
            </a:r>
          </a:p>
        </p:txBody>
      </p:sp>
      <p:sp>
        <p:nvSpPr>
          <p:cNvPr id="7" name="Text Placeholder 15"/>
          <p:cNvSpPr>
            <a:spLocks noGrp="1"/>
          </p:cNvSpPr>
          <p:nvPr>
            <p:ph type="body" sz="quarter" idx="14"/>
          </p:nvPr>
        </p:nvSpPr>
        <p:spPr>
          <a:xfrm>
            <a:off x="366182" y="1443971"/>
            <a:ext cx="6245514" cy="319555"/>
          </a:xfrm>
          <a:prstGeom prst="rect">
            <a:avLst/>
          </a:prstGeom>
        </p:spPr>
        <p:txBody>
          <a:bodyPr/>
          <a:lstStyle>
            <a:lvl1pPr marL="0" indent="0">
              <a:buNone/>
              <a:defRPr sz="2000" baseline="0"/>
            </a:lvl1pPr>
          </a:lstStyle>
          <a:p>
            <a:pPr lvl="0"/>
            <a:r>
              <a:rPr lang="en-US" dirty="0" smtClean="0"/>
              <a:t>Click to edit Master text styles</a:t>
            </a:r>
          </a:p>
        </p:txBody>
      </p:sp>
      <p:sp>
        <p:nvSpPr>
          <p:cNvPr id="10" name="Text Placeholder 15"/>
          <p:cNvSpPr>
            <a:spLocks noGrp="1"/>
          </p:cNvSpPr>
          <p:nvPr>
            <p:ph type="body" sz="quarter" idx="18"/>
          </p:nvPr>
        </p:nvSpPr>
        <p:spPr>
          <a:xfrm>
            <a:off x="4855066" y="5394960"/>
            <a:ext cx="3978489" cy="1032650"/>
          </a:xfrm>
          <a:prstGeom prst="rect">
            <a:avLst/>
          </a:prstGeom>
        </p:spPr>
        <p:txBody>
          <a:bodyPr/>
          <a:lstStyle>
            <a:lvl1pPr marL="0" indent="0">
              <a:buNone/>
              <a:defRPr sz="2000" baseline="0">
                <a:solidFill>
                  <a:schemeClr val="bg1"/>
                </a:solidFill>
              </a:defRPr>
            </a:lvl1pPr>
          </a:lstStyle>
          <a:p>
            <a:pPr lvl="0"/>
            <a:r>
              <a:rPr lang="en-US" dirty="0" smtClean="0"/>
              <a:t>Click to edit Master text styles</a:t>
            </a:r>
          </a:p>
        </p:txBody>
      </p:sp>
      <p:pic>
        <p:nvPicPr>
          <p:cNvPr id="11" name="Picture 10" descr="BR_MaritimeLogo_PressReady_1.0.Rule.png"/>
          <p:cNvPicPr>
            <a:picLocks noChangeAspect="1"/>
          </p:cNvPicPr>
          <p:nvPr userDrawn="1"/>
        </p:nvPicPr>
        <p:blipFill>
          <a:blip r:embed="rId3"/>
          <a:stretch>
            <a:fillRect/>
          </a:stretch>
        </p:blipFill>
        <p:spPr>
          <a:xfrm>
            <a:off x="7183500" y="379905"/>
            <a:ext cx="1448260" cy="52489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ed Cover Large">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a:srcRect/>
          <a:stretch>
            <a:fillRect/>
          </a:stretch>
        </p:blipFill>
        <p:spPr bwMode="auto">
          <a:xfrm>
            <a:off x="0" y="1501775"/>
            <a:ext cx="9144000" cy="5105400"/>
          </a:xfrm>
          <a:prstGeom prst="rect">
            <a:avLst/>
          </a:prstGeom>
          <a:noFill/>
          <a:ln w="9525">
            <a:noFill/>
            <a:miter lim="800000"/>
            <a:headEnd/>
            <a:tailEnd/>
          </a:ln>
        </p:spPr>
      </p:pic>
      <p:sp>
        <p:nvSpPr>
          <p:cNvPr id="4" name="Text Placeholder 15"/>
          <p:cNvSpPr>
            <a:spLocks noGrp="1"/>
          </p:cNvSpPr>
          <p:nvPr>
            <p:ph type="body" sz="quarter" idx="14"/>
          </p:nvPr>
        </p:nvSpPr>
        <p:spPr>
          <a:xfrm>
            <a:off x="4744240" y="4831042"/>
            <a:ext cx="3978489" cy="1596568"/>
          </a:xfrm>
          <a:prstGeom prst="rect">
            <a:avLst/>
          </a:prstGeom>
        </p:spPr>
        <p:txBody>
          <a:bodyPr/>
          <a:lstStyle>
            <a:lvl1pPr marL="0" indent="0">
              <a:buNone/>
              <a:defRPr sz="2000" baseline="0">
                <a:solidFill>
                  <a:schemeClr val="bg1"/>
                </a:solidFill>
              </a:defRPr>
            </a:lvl1pPr>
          </a:lstStyle>
          <a:p>
            <a:pPr lvl="0"/>
            <a:r>
              <a:rPr lang="en-US" smtClean="0"/>
              <a:t>Click to edit Master text styles</a:t>
            </a:r>
          </a:p>
        </p:txBody>
      </p:sp>
      <p:sp>
        <p:nvSpPr>
          <p:cNvPr id="6" name="Text Placeholder 21"/>
          <p:cNvSpPr>
            <a:spLocks noGrp="1"/>
          </p:cNvSpPr>
          <p:nvPr>
            <p:ph type="body" sz="quarter" idx="16"/>
          </p:nvPr>
        </p:nvSpPr>
        <p:spPr>
          <a:xfrm>
            <a:off x="367012" y="3799103"/>
            <a:ext cx="1270529" cy="364951"/>
          </a:xfrm>
          <a:prstGeom prst="rect">
            <a:avLst/>
          </a:prstGeom>
        </p:spPr>
        <p:txBody>
          <a:bodyPr anchor="ctr"/>
          <a:lstStyle>
            <a:lvl1pPr marL="0" indent="0">
              <a:buNone/>
              <a:defRPr sz="1300" b="0" baseline="0">
                <a:solidFill>
                  <a:schemeClr val="bg1"/>
                </a:solidFill>
              </a:defRPr>
            </a:lvl1pPr>
          </a:lstStyle>
          <a:p>
            <a:pPr lvl="0"/>
            <a:r>
              <a:rPr lang="en-US" dirty="0" smtClean="0"/>
              <a:t>Click to edit</a:t>
            </a:r>
          </a:p>
        </p:txBody>
      </p:sp>
      <p:sp>
        <p:nvSpPr>
          <p:cNvPr id="7" name="Text Placeholder 21"/>
          <p:cNvSpPr>
            <a:spLocks noGrp="1"/>
          </p:cNvSpPr>
          <p:nvPr>
            <p:ph type="body" sz="quarter" idx="17"/>
          </p:nvPr>
        </p:nvSpPr>
        <p:spPr>
          <a:xfrm>
            <a:off x="1642077" y="3799103"/>
            <a:ext cx="2703424" cy="364951"/>
          </a:xfrm>
          <a:prstGeom prst="rect">
            <a:avLst/>
          </a:prstGeom>
        </p:spPr>
        <p:txBody>
          <a:bodyPr anchor="ctr"/>
          <a:lstStyle>
            <a:lvl1pPr marL="0" indent="0">
              <a:buNone/>
              <a:defRPr sz="1300" b="0" baseline="0">
                <a:solidFill>
                  <a:schemeClr val="bg1"/>
                </a:solidFill>
              </a:defRPr>
            </a:lvl1pPr>
          </a:lstStyle>
          <a:p>
            <a:pPr lvl="0"/>
            <a:r>
              <a:rPr lang="en-US" smtClean="0"/>
              <a:t>Click to edit Master text styles</a:t>
            </a:r>
          </a:p>
        </p:txBody>
      </p:sp>
      <p:sp>
        <p:nvSpPr>
          <p:cNvPr id="9" name="Text Placeholder 15"/>
          <p:cNvSpPr>
            <a:spLocks noGrp="1"/>
          </p:cNvSpPr>
          <p:nvPr>
            <p:ph type="body" sz="quarter" idx="18"/>
          </p:nvPr>
        </p:nvSpPr>
        <p:spPr>
          <a:xfrm>
            <a:off x="367012" y="1985621"/>
            <a:ext cx="4204988" cy="1600261"/>
          </a:xfrm>
          <a:prstGeom prst="rect">
            <a:avLst/>
          </a:prstGeom>
        </p:spPr>
        <p:txBody>
          <a:bodyPr/>
          <a:lstStyle>
            <a:lvl1pPr marL="0" indent="0">
              <a:lnSpc>
                <a:spcPct val="90000"/>
              </a:lnSpc>
              <a:spcBef>
                <a:spcPts val="0"/>
              </a:spcBef>
              <a:buNone/>
              <a:defRPr sz="3600" b="1" baseline="0">
                <a:solidFill>
                  <a:schemeClr val="bg1"/>
                </a:solidFill>
              </a:defRPr>
            </a:lvl1pPr>
          </a:lstStyle>
          <a:p>
            <a:pPr lvl="0"/>
            <a:r>
              <a:rPr lang="en-US" smtClean="0"/>
              <a:t>Click to edit Master text styles</a:t>
            </a:r>
          </a:p>
        </p:txBody>
      </p:sp>
      <p:pic>
        <p:nvPicPr>
          <p:cNvPr id="10" name="Picture 9" descr="BR_MaritimeLogo_PressReady_1.0.Rule.png"/>
          <p:cNvPicPr>
            <a:picLocks noChangeAspect="1"/>
          </p:cNvPicPr>
          <p:nvPr userDrawn="1"/>
        </p:nvPicPr>
        <p:blipFill>
          <a:blip r:embed="rId3"/>
          <a:stretch>
            <a:fillRect/>
          </a:stretch>
        </p:blipFill>
        <p:spPr>
          <a:xfrm>
            <a:off x="7183500" y="379905"/>
            <a:ext cx="1448260" cy="52489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457200" y="1600200"/>
            <a:ext cx="8229600" cy="4526280"/>
          </a:xfrm>
          <a:prstGeom prst="rect">
            <a:avLst/>
          </a:prstGeom>
        </p:spPr>
        <p:txBody>
          <a:bodyPr/>
          <a:lstStyle>
            <a:lvl1pPr marL="228600" indent="-225425">
              <a:buClr>
                <a:srgbClr val="206794"/>
              </a:buClr>
              <a:buFont typeface="Wingdings" charset="2"/>
              <a:buChar char="§"/>
              <a:defRPr lang="en-US" sz="3200" kern="1200" dirty="0" smtClean="0">
                <a:solidFill>
                  <a:schemeClr val="tx1"/>
                </a:solidFill>
                <a:latin typeface="+mj-lt"/>
                <a:ea typeface="+mn-ea"/>
                <a:cs typeface="Times New Roman" pitchFamily="18" charset="0"/>
              </a:defRPr>
            </a:lvl1pPr>
            <a:lvl2pPr marL="457200" indent="-228600">
              <a:buClr>
                <a:srgbClr val="206794"/>
              </a:buClr>
              <a:buFont typeface="Arial" pitchFamily="34" charset="0"/>
              <a:buChar char="•"/>
              <a:defRPr lang="en-US" sz="2000" kern="1200" dirty="0" smtClean="0">
                <a:solidFill>
                  <a:schemeClr val="tx1"/>
                </a:solidFill>
                <a:latin typeface="+mj-lt"/>
                <a:ea typeface="+mn-ea"/>
                <a:cs typeface="Times New Roman" pitchFamily="18" charset="0"/>
              </a:defRPr>
            </a:lvl2pPr>
            <a:lvl3pPr marL="1143000" indent="-228600">
              <a:buClr>
                <a:srgbClr val="206794"/>
              </a:buClr>
              <a:buFont typeface="Wingdings" charset="2"/>
              <a:buChar char="§"/>
              <a:defRPr lang="en-US" sz="2400" kern="1200" dirty="0" smtClean="0">
                <a:solidFill>
                  <a:schemeClr val="tx1"/>
                </a:solidFill>
                <a:latin typeface="+mj-lt"/>
                <a:ea typeface="+mn-ea"/>
                <a:cs typeface="+mn-cs"/>
              </a:defRPr>
            </a:lvl3pPr>
            <a:lvl4pPr marL="1600200" indent="-228600">
              <a:buClr>
                <a:srgbClr val="206794"/>
              </a:buClr>
              <a:buFont typeface="Arial" pitchFamily="34" charset="0"/>
              <a:buChar char="-"/>
              <a:defRPr lang="en-US" sz="2000" kern="1200" dirty="0" smtClean="0">
                <a:solidFill>
                  <a:schemeClr val="tx1"/>
                </a:solidFill>
                <a:latin typeface="+mj-lt"/>
                <a:ea typeface="+mn-ea"/>
                <a:cs typeface="+mn-cs"/>
              </a:defRPr>
            </a:lvl4pPr>
            <a:lvl5pPr marL="2057400" indent="-228600">
              <a:buClr>
                <a:srgbClr val="206794"/>
              </a:buClr>
              <a:buFont typeface="Wingdings" charset="2"/>
              <a:buChar char="§"/>
              <a:defRPr lang="en-US" sz="1800" kern="1200" dirty="0" smtClean="0">
                <a:solidFill>
                  <a:schemeClr val="tx1"/>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itle Placeholder 4"/>
          <p:cNvSpPr>
            <a:spLocks noGrp="1"/>
          </p:cNvSpPr>
          <p:nvPr>
            <p:ph type="title"/>
          </p:nvPr>
        </p:nvSpPr>
        <p:spPr>
          <a:xfrm>
            <a:off x="639492" y="96838"/>
            <a:ext cx="8001000" cy="669925"/>
          </a:xfrm>
          <a:prstGeom prst="rect">
            <a:avLst/>
          </a:prstGeom>
        </p:spPr>
        <p:txBody>
          <a:bodyPr rtlCol="0">
            <a:normAutofit/>
          </a:bodyPr>
          <a:lstStyle>
            <a:lvl1pPr>
              <a:defRPr sz="4000">
                <a:latin typeface="+mj-lt"/>
                <a:cs typeface="Times New Roman" pitchFamily="18" charset="0"/>
              </a:defRPr>
            </a:lvl1pPr>
          </a:lstStyle>
          <a:p>
            <a:r>
              <a:rPr lang="en-US" dirty="0" smtClean="0"/>
              <a:t>Click to edit Master title style</a:t>
            </a:r>
            <a:endParaRPr lang="en-US" dirty="0"/>
          </a:p>
        </p:txBody>
      </p:sp>
      <p:sp>
        <p:nvSpPr>
          <p:cNvPr id="4" name="Date Placeholder 8"/>
          <p:cNvSpPr>
            <a:spLocks noGrp="1"/>
          </p:cNvSpPr>
          <p:nvPr>
            <p:ph type="dt" sz="half" idx="16"/>
          </p:nvPr>
        </p:nvSpPr>
        <p:spPr>
          <a:xfrm>
            <a:off x="944389" y="6357938"/>
            <a:ext cx="1019175" cy="365125"/>
          </a:xfrm>
        </p:spPr>
        <p:txBody>
          <a:bodyPr/>
          <a:lstStyle>
            <a:lvl1pPr>
              <a:defRPr/>
            </a:lvl1pPr>
          </a:lstStyle>
          <a:p>
            <a:pPr>
              <a:defRPr/>
            </a:pPr>
            <a:fld id="{D973AD12-50D4-4DEF-9C0C-85644A93BC1F}" type="datetime1">
              <a:rPr lang="en-US" smtClean="0"/>
              <a:pPr>
                <a:defRPr/>
              </a:pPr>
              <a:t>4/24/2015</a:t>
            </a:fld>
            <a:endParaRPr lang="en-US" dirty="0"/>
          </a:p>
        </p:txBody>
      </p:sp>
      <p:sp>
        <p:nvSpPr>
          <p:cNvPr id="6" name="Slide Number Placeholder 22"/>
          <p:cNvSpPr>
            <a:spLocks noGrp="1"/>
          </p:cNvSpPr>
          <p:nvPr>
            <p:ph type="sldNum" sz="quarter" idx="18"/>
          </p:nvPr>
        </p:nvSpPr>
        <p:spPr>
          <a:xfrm>
            <a:off x="457200" y="6366327"/>
            <a:ext cx="404813" cy="365125"/>
          </a:xfrm>
        </p:spPr>
        <p:txBody>
          <a:bodyPr/>
          <a:lstStyle>
            <a:lvl1pPr>
              <a:defRPr/>
            </a:lvl1pPr>
          </a:lstStyle>
          <a:p>
            <a:pPr>
              <a:defRPr/>
            </a:pPr>
            <a:fld id="{2144840F-C41D-48DC-B624-10F886580BA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639763" y="274638"/>
            <a:ext cx="8001000" cy="669925"/>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459896" y="1600200"/>
            <a:ext cx="3970337" cy="4495800"/>
          </a:xfrm>
        </p:spPr>
        <p:txBody>
          <a:bodyPr/>
          <a:lstStyle>
            <a:lvl1pPr marL="228600" indent="-228600">
              <a:tabLst/>
              <a:defRPr lang="en-US" sz="3200" kern="1200" dirty="0" smtClean="0">
                <a:solidFill>
                  <a:schemeClr val="tx1"/>
                </a:solidFill>
                <a:latin typeface="+mn-lt"/>
                <a:ea typeface="+mn-ea"/>
                <a:cs typeface="+mn-cs"/>
              </a:defRPr>
            </a:lvl1pPr>
            <a:lvl2pPr marL="460375" indent="-231775">
              <a:defRPr/>
            </a:lvl2pPr>
            <a:lvl3pPr marL="685800" indent="-228600">
              <a:defRPr/>
            </a:lvl3pPr>
            <a:lvl4pPr marL="914400" indent="-228600">
              <a:defRPr/>
            </a:lvl4pPr>
            <a:lvl5pPr marL="1143000" indent="-2286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5"/>
          <p:cNvSpPr>
            <a:spLocks noGrp="1"/>
          </p:cNvSpPr>
          <p:nvPr>
            <p:ph type="body" sz="quarter" idx="13"/>
          </p:nvPr>
        </p:nvSpPr>
        <p:spPr>
          <a:xfrm>
            <a:off x="4678363" y="1600200"/>
            <a:ext cx="3970337" cy="4495800"/>
          </a:xfrm>
        </p:spPr>
        <p:txBody>
          <a:bodyPr/>
          <a:lstStyle>
            <a:lvl1pPr>
              <a:defRPr lang="en-US" sz="3200" kern="1200" dirty="0" smtClean="0">
                <a:solidFill>
                  <a:schemeClr val="tx1"/>
                </a:solidFill>
                <a:latin typeface="+mn-lt"/>
                <a:ea typeface="+mn-ea"/>
                <a:cs typeface="+mn-cs"/>
              </a:defRPr>
            </a:lvl1pPr>
            <a:lvl2pPr marL="460375" indent="-231775">
              <a:defRPr lang="en-US" kern="1200" dirty="0" smtClean="0">
                <a:solidFill>
                  <a:schemeClr val="tx1"/>
                </a:solidFill>
                <a:latin typeface="+mn-lt"/>
                <a:ea typeface="+mn-ea"/>
                <a:cs typeface="+mn-cs"/>
              </a:defRPr>
            </a:lvl2pPr>
            <a:lvl3pPr marL="685800" indent="-228600">
              <a:defRPr lang="en-US" sz="2400" kern="1200" dirty="0" smtClean="0">
                <a:solidFill>
                  <a:schemeClr val="tx1"/>
                </a:solidFill>
                <a:latin typeface="+mn-lt"/>
                <a:ea typeface="+mn-ea"/>
                <a:cs typeface="+mn-cs"/>
              </a:defRPr>
            </a:lvl3pPr>
            <a:lvl4pPr marL="914400" indent="-228600">
              <a:defRPr lang="en-US" sz="2000" kern="1200" dirty="0" smtClean="0">
                <a:solidFill>
                  <a:schemeClr val="tx1"/>
                </a:solidFill>
                <a:latin typeface="+mn-lt"/>
                <a:ea typeface="+mn-ea"/>
                <a:cs typeface="+mn-cs"/>
              </a:defRPr>
            </a:lvl4pPr>
            <a:lvl5pPr marL="1143000" indent="-228600">
              <a:defRPr lang="en-US" sz="1800" kern="1200" dirty="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8"/>
          <p:cNvSpPr>
            <a:spLocks noGrp="1"/>
          </p:cNvSpPr>
          <p:nvPr>
            <p:ph type="dt" sz="half" idx="14"/>
          </p:nvPr>
        </p:nvSpPr>
        <p:spPr>
          <a:xfrm>
            <a:off x="938679" y="6357938"/>
            <a:ext cx="1019175" cy="365125"/>
          </a:xfrm>
        </p:spPr>
        <p:txBody>
          <a:bodyPr/>
          <a:lstStyle>
            <a:lvl1pPr>
              <a:defRPr/>
            </a:lvl1pPr>
          </a:lstStyle>
          <a:p>
            <a:pPr>
              <a:defRPr/>
            </a:pPr>
            <a:fld id="{E9BAB16A-AA73-472D-B7F3-7A1584746841}" type="datetime1">
              <a:rPr lang="en-US" smtClean="0"/>
              <a:pPr>
                <a:defRPr/>
              </a:pPr>
              <a:t>4/24/2015</a:t>
            </a:fld>
            <a:endParaRPr lang="en-US" dirty="0"/>
          </a:p>
        </p:txBody>
      </p:sp>
      <p:sp>
        <p:nvSpPr>
          <p:cNvPr id="9" name="Slide Number Placeholder 22"/>
          <p:cNvSpPr>
            <a:spLocks noGrp="1"/>
          </p:cNvSpPr>
          <p:nvPr>
            <p:ph type="sldNum" sz="quarter" idx="16"/>
          </p:nvPr>
        </p:nvSpPr>
        <p:spPr/>
        <p:txBody>
          <a:bodyPr/>
          <a:lstStyle>
            <a:lvl1pPr>
              <a:defRPr/>
            </a:lvl1pPr>
          </a:lstStyle>
          <a:p>
            <a:pPr>
              <a:defRPr/>
            </a:pPr>
            <a:fld id="{B44611B5-6248-4A8A-8C0F-AD378306F8E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Small Picture">
    <p:spTree>
      <p:nvGrpSpPr>
        <p:cNvPr id="1" name=""/>
        <p:cNvGrpSpPr/>
        <p:nvPr/>
      </p:nvGrpSpPr>
      <p:grpSpPr>
        <a:xfrm>
          <a:off x="0" y="0"/>
          <a:ext cx="0" cy="0"/>
          <a:chOff x="0" y="0"/>
          <a:chExt cx="0" cy="0"/>
        </a:xfrm>
      </p:grpSpPr>
      <p:sp>
        <p:nvSpPr>
          <p:cNvPr id="8" name="Text Placeholder 12"/>
          <p:cNvSpPr>
            <a:spLocks noGrp="1"/>
          </p:cNvSpPr>
          <p:nvPr>
            <p:ph type="body" sz="quarter" idx="15"/>
          </p:nvPr>
        </p:nvSpPr>
        <p:spPr>
          <a:xfrm>
            <a:off x="457200" y="1600200"/>
            <a:ext cx="5648377" cy="4551218"/>
          </a:xfrm>
          <a:prstGeom prst="rect">
            <a:avLst/>
          </a:prstGeom>
        </p:spPr>
        <p:txBody>
          <a:bodyPr/>
          <a:lstStyle>
            <a:lvl1pPr marL="228600" indent="-228600">
              <a:buClr>
                <a:srgbClr val="206794"/>
              </a:buClr>
              <a:buFont typeface="Wingdings" charset="2"/>
              <a:buChar char="§"/>
              <a:defRPr lang="en-US" sz="3200" kern="1200" dirty="0" smtClean="0">
                <a:solidFill>
                  <a:schemeClr val="tx1"/>
                </a:solidFill>
                <a:latin typeface="+mn-lt"/>
                <a:ea typeface="+mn-ea"/>
                <a:cs typeface="+mn-cs"/>
              </a:defRPr>
            </a:lvl1pPr>
            <a:lvl2pPr marL="685800" indent="-228600">
              <a:buClr>
                <a:srgbClr val="206794"/>
              </a:buClr>
              <a:buFont typeface="Arial" pitchFamily="34" charset="0"/>
              <a:buChar char="-"/>
              <a:defRPr lang="en-US" sz="2800" kern="1200" dirty="0" smtClean="0">
                <a:solidFill>
                  <a:schemeClr val="tx1"/>
                </a:solidFill>
                <a:latin typeface="+mn-lt"/>
                <a:ea typeface="+mn-ea"/>
                <a:cs typeface="+mn-cs"/>
              </a:defRPr>
            </a:lvl2pPr>
            <a:lvl3pPr marL="1143000" indent="-228600">
              <a:buClr>
                <a:srgbClr val="206794"/>
              </a:buClr>
              <a:buFont typeface="Wingdings" charset="2"/>
              <a:buChar char="§"/>
              <a:defRPr lang="en-US" sz="2400" kern="1200" dirty="0" smtClean="0">
                <a:solidFill>
                  <a:schemeClr val="tx1"/>
                </a:solidFill>
                <a:latin typeface="+mn-lt"/>
                <a:ea typeface="+mn-ea"/>
                <a:cs typeface="+mn-cs"/>
              </a:defRPr>
            </a:lvl3pPr>
            <a:lvl4pPr marL="1600200" indent="-228600">
              <a:buClr>
                <a:srgbClr val="206794"/>
              </a:buClr>
              <a:buFont typeface="Arial" pitchFamily="34" charset="0"/>
              <a:buChar char="-"/>
              <a:defRPr lang="en-US" sz="2000" kern="1200" dirty="0" smtClean="0">
                <a:solidFill>
                  <a:schemeClr val="tx1"/>
                </a:solidFill>
                <a:latin typeface="+mn-lt"/>
                <a:ea typeface="+mn-ea"/>
                <a:cs typeface="+mn-cs"/>
              </a:defRPr>
            </a:lvl4pPr>
            <a:lvl5pPr marL="2057400" indent="-228600">
              <a:buClr>
                <a:srgbClr val="206794"/>
              </a:buClr>
              <a:buFont typeface="Wingdings" charset="2"/>
              <a:buChar char="§"/>
              <a:defRPr lang="en-US"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Picture Placeholder 10"/>
          <p:cNvSpPr>
            <a:spLocks noGrp="1"/>
          </p:cNvSpPr>
          <p:nvPr>
            <p:ph type="pic" sz="quarter" idx="17"/>
          </p:nvPr>
        </p:nvSpPr>
        <p:spPr>
          <a:xfrm>
            <a:off x="6388309" y="1609892"/>
            <a:ext cx="2247900" cy="1401763"/>
          </a:xfrm>
          <a:prstGeom prst="rect">
            <a:avLst/>
          </a:prstGeom>
        </p:spPr>
        <p:txBody>
          <a:bodyPr rtlCol="0">
            <a:normAutofit/>
          </a:bodyPr>
          <a:lstStyle>
            <a:lvl1pPr marL="0" indent="0">
              <a:buNone/>
              <a:defRPr/>
            </a:lvl1pPr>
          </a:lstStyle>
          <a:p>
            <a:pPr lvl="0"/>
            <a:endParaRPr lang="en-US" noProof="0" dirty="0"/>
          </a:p>
        </p:txBody>
      </p:sp>
      <p:sp>
        <p:nvSpPr>
          <p:cNvPr id="12" name="Picture Placeholder 10"/>
          <p:cNvSpPr>
            <a:spLocks noGrp="1"/>
          </p:cNvSpPr>
          <p:nvPr>
            <p:ph type="pic" sz="quarter" idx="18"/>
          </p:nvPr>
        </p:nvSpPr>
        <p:spPr>
          <a:xfrm>
            <a:off x="6388309" y="3199744"/>
            <a:ext cx="2247900" cy="1401763"/>
          </a:xfrm>
          <a:prstGeom prst="rect">
            <a:avLst/>
          </a:prstGeom>
        </p:spPr>
        <p:txBody>
          <a:bodyPr rtlCol="0">
            <a:normAutofit/>
          </a:bodyPr>
          <a:lstStyle>
            <a:lvl1pPr marL="0" indent="0">
              <a:buNone/>
              <a:defRPr/>
            </a:lvl1pPr>
          </a:lstStyle>
          <a:p>
            <a:pPr lvl="0"/>
            <a:endParaRPr lang="en-US" noProof="0" dirty="0"/>
          </a:p>
        </p:txBody>
      </p:sp>
      <p:sp>
        <p:nvSpPr>
          <p:cNvPr id="14" name="Title Placeholder 4"/>
          <p:cNvSpPr>
            <a:spLocks noGrp="1"/>
          </p:cNvSpPr>
          <p:nvPr>
            <p:ph type="title"/>
          </p:nvPr>
        </p:nvSpPr>
        <p:spPr>
          <a:xfrm>
            <a:off x="639492" y="274638"/>
            <a:ext cx="8001000" cy="669925"/>
          </a:xfrm>
          <a:prstGeom prst="rect">
            <a:avLst/>
          </a:prstGeom>
        </p:spPr>
        <p:txBody>
          <a:bodyPr rtlCol="0">
            <a:normAutofit/>
          </a:bodyPr>
          <a:lstStyle/>
          <a:p>
            <a:r>
              <a:rPr lang="en-US" dirty="0" smtClean="0"/>
              <a:t>Click to edit Master title style</a:t>
            </a:r>
            <a:endParaRPr lang="en-US" dirty="0"/>
          </a:p>
        </p:txBody>
      </p:sp>
      <p:sp>
        <p:nvSpPr>
          <p:cNvPr id="6" name="Date Placeholder 8"/>
          <p:cNvSpPr>
            <a:spLocks noGrp="1"/>
          </p:cNvSpPr>
          <p:nvPr>
            <p:ph type="dt" sz="half" idx="19"/>
          </p:nvPr>
        </p:nvSpPr>
        <p:spPr>
          <a:xfrm>
            <a:off x="947068" y="6357938"/>
            <a:ext cx="1019175" cy="365125"/>
          </a:xfrm>
        </p:spPr>
        <p:txBody>
          <a:bodyPr/>
          <a:lstStyle>
            <a:lvl1pPr>
              <a:defRPr/>
            </a:lvl1pPr>
          </a:lstStyle>
          <a:p>
            <a:pPr>
              <a:defRPr/>
            </a:pPr>
            <a:fld id="{632201D1-EB4C-47EC-963A-48560799981B}" type="datetime1">
              <a:rPr lang="en-US" smtClean="0"/>
              <a:pPr>
                <a:defRPr/>
              </a:pPr>
              <a:t>4/24/2015</a:t>
            </a:fld>
            <a:endParaRPr lang="en-US" dirty="0"/>
          </a:p>
        </p:txBody>
      </p:sp>
      <p:sp>
        <p:nvSpPr>
          <p:cNvPr id="9" name="Slide Number Placeholder 22"/>
          <p:cNvSpPr>
            <a:spLocks noGrp="1"/>
          </p:cNvSpPr>
          <p:nvPr>
            <p:ph type="sldNum" sz="quarter" idx="21"/>
          </p:nvPr>
        </p:nvSpPr>
        <p:spPr/>
        <p:txBody>
          <a:bodyPr/>
          <a:lstStyle>
            <a:lvl1pPr>
              <a:defRPr/>
            </a:lvl1pPr>
          </a:lstStyle>
          <a:p>
            <a:pPr>
              <a:defRPr/>
            </a:pPr>
            <a:fld id="{8E759475-4B42-446C-AE42-A36F29C7A85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Large Chart">
    <p:spTree>
      <p:nvGrpSpPr>
        <p:cNvPr id="1" name=""/>
        <p:cNvGrpSpPr/>
        <p:nvPr/>
      </p:nvGrpSpPr>
      <p:grpSpPr>
        <a:xfrm>
          <a:off x="0" y="0"/>
          <a:ext cx="0" cy="0"/>
          <a:chOff x="0" y="0"/>
          <a:chExt cx="0" cy="0"/>
        </a:xfrm>
      </p:grpSpPr>
      <p:sp>
        <p:nvSpPr>
          <p:cNvPr id="7" name="Title Placeholder 4"/>
          <p:cNvSpPr>
            <a:spLocks noGrp="1"/>
          </p:cNvSpPr>
          <p:nvPr>
            <p:ph type="title"/>
          </p:nvPr>
        </p:nvSpPr>
        <p:spPr>
          <a:xfrm>
            <a:off x="639492" y="58738"/>
            <a:ext cx="8001000" cy="669925"/>
          </a:xfrm>
          <a:prstGeom prst="rect">
            <a:avLst/>
          </a:prstGeom>
        </p:spPr>
        <p:txBody>
          <a:bodyPr rtlCol="0">
            <a:normAutofit/>
          </a:bodyPr>
          <a:lstStyle>
            <a:lvl1pPr>
              <a:defRPr sz="4000" baseline="0">
                <a:latin typeface="Calibri" pitchFamily="34" charset="0"/>
                <a:cs typeface="Times New Roman" pitchFamily="18" charset="0"/>
              </a:defRPr>
            </a:lvl1pPr>
          </a:lstStyle>
          <a:p>
            <a:r>
              <a:rPr lang="en-US" dirty="0" smtClean="0"/>
              <a:t>Click to edit Master title style</a:t>
            </a:r>
            <a:endParaRPr lang="en-US" dirty="0"/>
          </a:p>
        </p:txBody>
      </p:sp>
      <p:sp>
        <p:nvSpPr>
          <p:cNvPr id="8" name="Content Placeholder 8"/>
          <p:cNvSpPr>
            <a:spLocks noGrp="1"/>
          </p:cNvSpPr>
          <p:nvPr>
            <p:ph sz="quarter" idx="21"/>
          </p:nvPr>
        </p:nvSpPr>
        <p:spPr>
          <a:xfrm>
            <a:off x="460375" y="1600200"/>
            <a:ext cx="8124825" cy="4516271"/>
          </a:xfrm>
        </p:spPr>
        <p:txBody>
          <a:bodyPr/>
          <a:lstStyle>
            <a:lvl1pPr marL="228600" indent="-228600">
              <a:spcBef>
                <a:spcPts val="600"/>
              </a:spcBef>
              <a:spcAft>
                <a:spcPts val="1200"/>
              </a:spcAft>
              <a:defRPr lang="en-US" sz="2400" kern="1200" baseline="0" dirty="0" smtClean="0">
                <a:solidFill>
                  <a:schemeClr val="tx1"/>
                </a:solidFill>
                <a:latin typeface="Calibri" pitchFamily="34" charset="0"/>
                <a:ea typeface="+mn-ea"/>
                <a:cs typeface="Times New Roman" pitchFamily="18" charset="0"/>
              </a:defRPr>
            </a:lvl1pPr>
            <a:lvl2pPr>
              <a:spcBef>
                <a:spcPts val="600"/>
              </a:spcBef>
              <a:spcAft>
                <a:spcPts val="600"/>
              </a:spcAft>
              <a:defRPr sz="2000" baseline="0">
                <a:latin typeface="Calibri" pitchFamily="34" charset="0"/>
                <a:cs typeface="Times New Roman" pitchFamily="18" charset="0"/>
              </a:defRPr>
            </a:lvl2pPr>
            <a:lvl3pPr marL="914400" indent="-279400">
              <a:spcBef>
                <a:spcPts val="600"/>
              </a:spcBef>
              <a:buFont typeface="Symbol" pitchFamily="18" charset="2"/>
              <a:buChar char="-"/>
              <a:defRPr sz="2000" baseline="0">
                <a:latin typeface="Calibri" pitchFamily="34" charset="0"/>
                <a:cs typeface="Times New Roman" pitchFamily="18" charset="0"/>
              </a:defRPr>
            </a:lvl3pPr>
            <a:lvl4pPr>
              <a:spcBef>
                <a:spcPts val="600"/>
              </a:spcBef>
              <a:defRPr baseline="0">
                <a:latin typeface="Calibri" pitchFamily="34" charset="0"/>
              </a:defRPr>
            </a:lvl4pPr>
            <a:lvl5pPr>
              <a:spcBef>
                <a:spcPts val="600"/>
              </a:spcBef>
              <a:defRPr baseline="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8"/>
          <p:cNvSpPr>
            <a:spLocks noGrp="1"/>
          </p:cNvSpPr>
          <p:nvPr>
            <p:ph type="dt" sz="half" idx="22"/>
          </p:nvPr>
        </p:nvSpPr>
        <p:spPr>
          <a:xfrm>
            <a:off x="964779" y="6367506"/>
            <a:ext cx="1019175" cy="335298"/>
          </a:xfrm>
        </p:spPr>
        <p:txBody>
          <a:bodyPr/>
          <a:lstStyle>
            <a:lvl1pPr>
              <a:defRPr/>
            </a:lvl1pPr>
          </a:lstStyle>
          <a:p>
            <a:pPr>
              <a:defRPr/>
            </a:pPr>
            <a:fld id="{022D139B-6A56-4C0F-86CB-6BD82819A9F5}" type="datetime1">
              <a:rPr lang="en-US" smtClean="0"/>
              <a:pPr>
                <a:defRPr/>
              </a:pPr>
              <a:t>4/24/2015</a:t>
            </a:fld>
            <a:endParaRPr lang="en-US" dirty="0"/>
          </a:p>
        </p:txBody>
      </p:sp>
      <p:sp>
        <p:nvSpPr>
          <p:cNvPr id="9" name="Slide Number Placeholder 22"/>
          <p:cNvSpPr>
            <a:spLocks noGrp="1"/>
          </p:cNvSpPr>
          <p:nvPr>
            <p:ph type="sldNum" sz="quarter" idx="23"/>
          </p:nvPr>
        </p:nvSpPr>
        <p:spPr>
          <a:xfrm>
            <a:off x="457200" y="6357938"/>
            <a:ext cx="404813" cy="365125"/>
          </a:xfrm>
        </p:spPr>
        <p:txBody>
          <a:bodyPr/>
          <a:lstStyle>
            <a:lvl1pPr>
              <a:defRPr/>
            </a:lvl1pPr>
          </a:lstStyle>
          <a:p>
            <a:pPr>
              <a:defRPr/>
            </a:pPr>
            <a:fld id="{8E759475-4B42-446C-AE42-A36F29C7A85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baseline="0">
                <a:latin typeface="Calibri" pitchFamily="34" charset="0"/>
              </a:defRPr>
            </a:lvl1pPr>
          </a:lstStyle>
          <a:p>
            <a:r>
              <a:rPr lang="en-US" dirty="0" smtClean="0"/>
              <a:t>Click to edit Master title style</a:t>
            </a:r>
            <a:endParaRPr lang="en-US" dirty="0"/>
          </a:p>
        </p:txBody>
      </p:sp>
      <p:sp>
        <p:nvSpPr>
          <p:cNvPr id="3" name="Date Placeholder 8"/>
          <p:cNvSpPr>
            <a:spLocks noGrp="1"/>
          </p:cNvSpPr>
          <p:nvPr>
            <p:ph type="dt" sz="half" idx="10"/>
          </p:nvPr>
        </p:nvSpPr>
        <p:spPr/>
        <p:txBody>
          <a:bodyPr/>
          <a:lstStyle>
            <a:lvl1pPr>
              <a:defRPr/>
            </a:lvl1pPr>
          </a:lstStyle>
          <a:p>
            <a:pPr>
              <a:defRPr/>
            </a:pPr>
            <a:fld id="{2B2A8AC5-2A86-4289-9651-3363AF1FC01E}" type="datetime1">
              <a:rPr lang="en-US" smtClean="0"/>
              <a:pPr>
                <a:defRPr/>
              </a:pPr>
              <a:t>4/24/2015</a:t>
            </a:fld>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F50BEC5F-75A8-4BAF-8D03-67BA43029C7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a:srcRect/>
          <a:stretch>
            <a:fillRect/>
          </a:stretch>
        </p:blipFill>
        <p:spPr bwMode="auto">
          <a:xfrm>
            <a:off x="0" y="944563"/>
            <a:ext cx="8642350" cy="212725"/>
          </a:xfrm>
          <a:prstGeom prst="rect">
            <a:avLst/>
          </a:prstGeom>
          <a:noFill/>
          <a:ln w="9525">
            <a:noFill/>
            <a:miter lim="800000"/>
            <a:headEnd/>
            <a:tailEnd/>
          </a:ln>
        </p:spPr>
      </p:pic>
      <p:sp>
        <p:nvSpPr>
          <p:cNvPr id="3" name="Date Placeholder 2"/>
          <p:cNvSpPr>
            <a:spLocks noGrp="1"/>
          </p:cNvSpPr>
          <p:nvPr>
            <p:ph type="dt" sz="half" idx="10"/>
          </p:nvPr>
        </p:nvSpPr>
        <p:spPr>
          <a:xfrm>
            <a:off x="989013" y="6357938"/>
            <a:ext cx="1019175" cy="365125"/>
          </a:xfrm>
        </p:spPr>
        <p:txBody>
          <a:bodyPr/>
          <a:lstStyle/>
          <a:p>
            <a:pPr>
              <a:defRPr/>
            </a:pPr>
            <a:fld id="{91730503-E6BA-4445-B6BC-8003DA2C55FD}" type="datetime1">
              <a:rPr lang="en-US" smtClean="0"/>
              <a:pPr>
                <a:defRPr/>
              </a:pPr>
              <a:t>4/24/2015</a:t>
            </a:fld>
            <a:endParaRPr lang="en-US" dirty="0"/>
          </a:p>
        </p:txBody>
      </p:sp>
      <p:sp>
        <p:nvSpPr>
          <p:cNvPr id="4" name="Slide Number Placeholder 4"/>
          <p:cNvSpPr>
            <a:spLocks noGrp="1"/>
          </p:cNvSpPr>
          <p:nvPr>
            <p:ph type="sldNum" sz="quarter" idx="12"/>
          </p:nvPr>
        </p:nvSpPr>
        <p:spPr>
          <a:xfrm>
            <a:off x="457200" y="6357938"/>
            <a:ext cx="404813" cy="365125"/>
          </a:xfrm>
        </p:spPr>
        <p:txBody>
          <a:bodyPr/>
          <a:lstStyle/>
          <a:p>
            <a:pPr>
              <a:defRPr/>
            </a:pPr>
            <a:fld id="{F152F67C-960A-4A3D-9909-893E3C0E2603}"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026" name="Title Placeholder 4"/>
          <p:cNvSpPr>
            <a:spLocks noGrp="1"/>
          </p:cNvSpPr>
          <p:nvPr>
            <p:ph type="title"/>
          </p:nvPr>
        </p:nvSpPr>
        <p:spPr bwMode="auto">
          <a:xfrm>
            <a:off x="639763" y="71438"/>
            <a:ext cx="8002587" cy="669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7"/>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p:txBody>
      </p:sp>
      <p:sp>
        <p:nvSpPr>
          <p:cNvPr id="9" name="Date Placeholder 8"/>
          <p:cNvSpPr>
            <a:spLocks noGrp="1"/>
          </p:cNvSpPr>
          <p:nvPr>
            <p:ph type="dt" sz="half" idx="2"/>
          </p:nvPr>
        </p:nvSpPr>
        <p:spPr>
          <a:xfrm>
            <a:off x="989013" y="6357938"/>
            <a:ext cx="1019175" cy="365125"/>
          </a:xfrm>
          <a:prstGeom prst="rect">
            <a:avLst/>
          </a:prstGeom>
        </p:spPr>
        <p:txBody>
          <a:bodyPr vert="horz" wrap="square" lIns="91440" tIns="45720" rIns="91440" bIns="45720" numCol="1" anchor="ctr" anchorCtr="0" compatLnSpc="1">
            <a:prstTxWarp prst="textNoShape">
              <a:avLst/>
            </a:prstTxWarp>
          </a:bodyPr>
          <a:lstStyle>
            <a:lvl1pPr>
              <a:defRPr sz="1000" smtClean="0"/>
            </a:lvl1pPr>
          </a:lstStyle>
          <a:p>
            <a:pPr>
              <a:defRPr/>
            </a:pPr>
            <a:fld id="{D5B28F5C-748E-4039-908F-71FDABB6A120}" type="datetime1">
              <a:rPr lang="en-US" smtClean="0"/>
              <a:pPr>
                <a:defRPr/>
              </a:pPr>
              <a:t>4/24/2015</a:t>
            </a:fld>
            <a:endParaRPr lang="en-US" dirty="0"/>
          </a:p>
        </p:txBody>
      </p:sp>
      <p:sp>
        <p:nvSpPr>
          <p:cNvPr id="23" name="Slide Number Placeholder 22"/>
          <p:cNvSpPr>
            <a:spLocks noGrp="1"/>
          </p:cNvSpPr>
          <p:nvPr>
            <p:ph type="sldNum" sz="quarter" idx="4"/>
          </p:nvPr>
        </p:nvSpPr>
        <p:spPr>
          <a:xfrm>
            <a:off x="457200" y="6357938"/>
            <a:ext cx="404813" cy="365125"/>
          </a:xfrm>
          <a:prstGeom prst="rect">
            <a:avLst/>
          </a:prstGeom>
        </p:spPr>
        <p:txBody>
          <a:bodyPr vert="horz" wrap="square" lIns="91440" tIns="45720" rIns="91440" bIns="45720" numCol="1" anchor="ctr" anchorCtr="0" compatLnSpc="1">
            <a:prstTxWarp prst="textNoShape">
              <a:avLst/>
            </a:prstTxWarp>
          </a:bodyPr>
          <a:lstStyle>
            <a:lvl1pPr algn="r">
              <a:defRPr sz="1000"/>
            </a:lvl1pPr>
          </a:lstStyle>
          <a:p>
            <a:pPr>
              <a:defRPr/>
            </a:pPr>
            <a:fld id="{F152F67C-960A-4A3D-9909-893E3C0E2603}" type="slidenum">
              <a:rPr lang="en-US"/>
              <a:pPr>
                <a:defRPr/>
              </a:pPr>
              <a:t>‹#›</a:t>
            </a:fld>
            <a:endParaRPr lang="en-US" dirty="0"/>
          </a:p>
        </p:txBody>
      </p:sp>
      <p:pic>
        <p:nvPicPr>
          <p:cNvPr id="1032" name="Picture 8"/>
          <p:cNvPicPr>
            <a:picLocks noChangeAspect="1"/>
          </p:cNvPicPr>
          <p:nvPr userDrawn="1"/>
        </p:nvPicPr>
        <p:blipFill>
          <a:blip r:embed="rId15"/>
          <a:srcRect/>
          <a:stretch>
            <a:fillRect/>
          </a:stretch>
        </p:blipFill>
        <p:spPr bwMode="auto">
          <a:xfrm>
            <a:off x="0" y="728663"/>
            <a:ext cx="8642350" cy="212725"/>
          </a:xfrm>
          <a:prstGeom prst="rect">
            <a:avLst/>
          </a:prstGeom>
          <a:noFill/>
          <a:ln w="9525">
            <a:noFill/>
            <a:miter lim="800000"/>
            <a:headEnd/>
            <a:tailEnd/>
          </a:ln>
        </p:spPr>
      </p:pic>
      <p:pic>
        <p:nvPicPr>
          <p:cNvPr id="24" name="Picture 23" descr="BR_MaritimeLogo_PressReady_1.0.Rule.png"/>
          <p:cNvPicPr>
            <a:picLocks noChangeAspect="1"/>
          </p:cNvPicPr>
          <p:nvPr userDrawn="1"/>
        </p:nvPicPr>
        <p:blipFill>
          <a:blip r:embed="rId16"/>
          <a:stretch>
            <a:fillRect/>
          </a:stretch>
        </p:blipFill>
        <p:spPr>
          <a:xfrm>
            <a:off x="7466475" y="6241755"/>
            <a:ext cx="1363068" cy="494021"/>
          </a:xfrm>
          <a:prstGeom prst="rect">
            <a:avLst/>
          </a:prstGeom>
        </p:spPr>
      </p:pic>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46" r:id="rId4"/>
    <p:sldLayoutId id="2147484047" r:id="rId5"/>
    <p:sldLayoutId id="2147484048" r:id="rId6"/>
    <p:sldLayoutId id="2147484049" r:id="rId7"/>
    <p:sldLayoutId id="2147484050" r:id="rId8"/>
    <p:sldLayoutId id="2147484055" r:id="rId9"/>
    <p:sldLayoutId id="2147484056" r:id="rId10"/>
    <p:sldLayoutId id="2147484051" r:id="rId11"/>
    <p:sldLayoutId id="2147484057" r:id="rId12"/>
    <p:sldLayoutId id="2147484058" r:id="rId13"/>
  </p:sldLayoutIdLst>
  <p:timing>
    <p:tnLst>
      <p:par>
        <p:cTn id="1" dur="indefinite" restart="never" nodeType="tmRoot"/>
      </p:par>
    </p:tnLst>
  </p:timing>
  <p:hf hdr="0" ftr="0"/>
  <p:txStyles>
    <p:titleStyle>
      <a:lvl1pPr algn="ctr" defTabSz="457200" rtl="0" eaLnBrk="0" fontAlgn="base" hangingPunct="0">
        <a:spcBef>
          <a:spcPct val="0"/>
        </a:spcBef>
        <a:spcAft>
          <a:spcPct val="0"/>
        </a:spcAft>
        <a:defRPr sz="4000" b="1" kern="1200">
          <a:solidFill>
            <a:srgbClr val="206794"/>
          </a:solidFill>
          <a:latin typeface="+mn-lt"/>
          <a:ea typeface="+mj-ea"/>
          <a:cs typeface="Times New Roman" pitchFamily="18" charset="0"/>
        </a:defRPr>
      </a:lvl1pPr>
      <a:lvl2pPr algn="l" defTabSz="457200" rtl="0" eaLnBrk="0" fontAlgn="base" hangingPunct="0">
        <a:spcBef>
          <a:spcPct val="0"/>
        </a:spcBef>
        <a:spcAft>
          <a:spcPct val="0"/>
        </a:spcAft>
        <a:defRPr sz="3600" b="1">
          <a:solidFill>
            <a:srgbClr val="206794"/>
          </a:solidFill>
          <a:latin typeface="Calibri" pitchFamily="34" charset="0"/>
        </a:defRPr>
      </a:lvl2pPr>
      <a:lvl3pPr algn="l" defTabSz="457200" rtl="0" eaLnBrk="0" fontAlgn="base" hangingPunct="0">
        <a:spcBef>
          <a:spcPct val="0"/>
        </a:spcBef>
        <a:spcAft>
          <a:spcPct val="0"/>
        </a:spcAft>
        <a:defRPr sz="3600" b="1">
          <a:solidFill>
            <a:srgbClr val="206794"/>
          </a:solidFill>
          <a:latin typeface="Calibri" pitchFamily="34" charset="0"/>
        </a:defRPr>
      </a:lvl3pPr>
      <a:lvl4pPr algn="l" defTabSz="457200" rtl="0" eaLnBrk="0" fontAlgn="base" hangingPunct="0">
        <a:spcBef>
          <a:spcPct val="0"/>
        </a:spcBef>
        <a:spcAft>
          <a:spcPct val="0"/>
        </a:spcAft>
        <a:defRPr sz="3600" b="1">
          <a:solidFill>
            <a:srgbClr val="206794"/>
          </a:solidFill>
          <a:latin typeface="Calibri" pitchFamily="34" charset="0"/>
        </a:defRPr>
      </a:lvl4pPr>
      <a:lvl5pPr algn="l" defTabSz="457200" rtl="0" eaLnBrk="0" fontAlgn="base" hangingPunct="0">
        <a:spcBef>
          <a:spcPct val="0"/>
        </a:spcBef>
        <a:spcAft>
          <a:spcPct val="0"/>
        </a:spcAft>
        <a:defRPr sz="3600" b="1">
          <a:solidFill>
            <a:srgbClr val="206794"/>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228600" indent="-228600" algn="l" defTabSz="457200" rtl="0" eaLnBrk="0" fontAlgn="base" hangingPunct="0">
        <a:spcBef>
          <a:spcPct val="0"/>
        </a:spcBef>
        <a:spcAft>
          <a:spcPts val="600"/>
        </a:spcAft>
        <a:buClr>
          <a:srgbClr val="206794"/>
        </a:buClr>
        <a:buFont typeface="Wingdings" pitchFamily="2" charset="2"/>
        <a:buChar char="§"/>
        <a:defRPr sz="2400" kern="1200">
          <a:solidFill>
            <a:schemeClr val="tx1"/>
          </a:solidFill>
          <a:latin typeface="+mj-lt"/>
          <a:ea typeface="+mn-ea"/>
          <a:cs typeface="Times New Roman" pitchFamily="18" charset="0"/>
        </a:defRPr>
      </a:lvl1pPr>
      <a:lvl2pPr marL="571500" indent="-279400" algn="l" defTabSz="457200" rtl="0" eaLnBrk="0" fontAlgn="base" hangingPunct="0">
        <a:spcBef>
          <a:spcPct val="0"/>
        </a:spcBef>
        <a:spcAft>
          <a:spcPts val="600"/>
        </a:spcAft>
        <a:buClr>
          <a:srgbClr val="206794"/>
        </a:buClr>
        <a:buFont typeface="Arial" pitchFamily="34" charset="0"/>
        <a:buChar char="•"/>
        <a:defRPr sz="2000" kern="1200">
          <a:solidFill>
            <a:schemeClr val="tx1"/>
          </a:solidFill>
          <a:latin typeface="+mj-lt"/>
          <a:ea typeface="+mn-ea"/>
          <a:cs typeface="Times New Roman" pitchFamily="18" charset="0"/>
        </a:defRPr>
      </a:lvl2pPr>
      <a:lvl3pPr marL="1143000" indent="-228600" algn="l" defTabSz="457200" rtl="0" eaLnBrk="0" fontAlgn="base" hangingPunct="0">
        <a:spcBef>
          <a:spcPct val="0"/>
        </a:spcBef>
        <a:spcAft>
          <a:spcPct val="0"/>
        </a:spcAft>
        <a:buClr>
          <a:srgbClr val="206794"/>
        </a:buClr>
        <a:buFont typeface="Wingdings" pitchFamily="2" charset="2"/>
        <a:buChar char="§"/>
        <a:defRPr sz="2400" kern="1200">
          <a:solidFill>
            <a:schemeClr val="tx1"/>
          </a:solidFill>
          <a:latin typeface="+mj-lt"/>
          <a:ea typeface="+mn-ea"/>
          <a:cs typeface="+mn-cs"/>
        </a:defRPr>
      </a:lvl3pPr>
      <a:lvl4pPr marL="1600200" indent="-228600" algn="l" defTabSz="457200" rtl="0" eaLnBrk="0" fontAlgn="base" hangingPunct="0">
        <a:spcBef>
          <a:spcPct val="0"/>
        </a:spcBef>
        <a:spcAft>
          <a:spcPct val="0"/>
        </a:spcAft>
        <a:buClr>
          <a:srgbClr val="206794"/>
        </a:buClr>
        <a:buFont typeface="Arial" pitchFamily="34" charset="0"/>
        <a:buChar char="-"/>
        <a:defRPr sz="2000" kern="1200">
          <a:solidFill>
            <a:schemeClr val="tx1"/>
          </a:solidFill>
          <a:latin typeface="+mj-lt"/>
          <a:ea typeface="+mn-ea"/>
          <a:cs typeface="+mn-cs"/>
        </a:defRPr>
      </a:lvl4pPr>
      <a:lvl5pPr marL="2057400" indent="-228600" algn="l" defTabSz="457200" rtl="0" eaLnBrk="0" fontAlgn="base" hangingPunct="0">
        <a:spcBef>
          <a:spcPct val="0"/>
        </a:spcBef>
        <a:spcAft>
          <a:spcPct val="0"/>
        </a:spcAft>
        <a:buClr>
          <a:srgbClr val="206794"/>
        </a:buClr>
        <a:buFont typeface="Wingdings" pitchFamily="2" charset="2"/>
        <a:buChar char="§"/>
        <a:defRPr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url?sa=i&amp;rct=j&amp;q=&amp;esrc=s&amp;frm=1&amp;source=images&amp;cd=&amp;cad=rja&amp;uact=8&amp;ved=0CAcQjRw&amp;url=http://www.nbcnews.com/storyline/south-korea-ferry-disaster/crew-doomed-sewol-ferry-goes-trial-south-korea-n127061&amp;ei=LNM4VafdG4XLsASq7YFY&amp;bvm=bv.91427555,d.cWc&amp;psig=AFQjCNGlpoEGjviL4bNCmQa6a5nu2Yn2bQ&amp;ust=1429873828823677" TargetMode="Externa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www.google.com/url?sa=i&amp;rct=j&amp;q=&amp;esrc=s&amp;frm=1&amp;source=images&amp;cd=&amp;cad=rja&amp;uact=8&amp;ved=0CAcQjRw&amp;url=http://bombear0115.blogspot.com/2015/02/the-sinking-of-mv-sewol-by-muhamad-afig.html&amp;ei=xNQ4VaKQLbeOsQS3xoHQBQ&amp;psig=AFQjCNFPCFE22QaQ6L3VTqotUQcCK95tjA&amp;ust=142987407383904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url?sa=i&amp;rct=j&amp;q=&amp;esrc=s&amp;frm=1&amp;source=images&amp;cd=&amp;cad=rja&amp;uact=8&amp;ved=0CAcQjRw&amp;url=http://www.theguardian.com/commentisfree/2012/jan/15/costa-concordia-disaster-transport-titanic&amp;ei=LtU4VZm3BZTLsASCp4CACA&amp;psig=AFQjCNEMJpajeV7xc-6B200L_glQoO7uMA&amp;ust=1429874321221175"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0"/>
          <p:cNvSpPr>
            <a:spLocks noGrp="1"/>
          </p:cNvSpPr>
          <p:nvPr>
            <p:ph type="body" sz="quarter" idx="15"/>
          </p:nvPr>
        </p:nvSpPr>
        <p:spPr>
          <a:xfrm>
            <a:off x="231823" y="2001885"/>
            <a:ext cx="8770512" cy="859302"/>
          </a:xfrm>
        </p:spPr>
        <p:txBody>
          <a:bodyPr/>
          <a:lstStyle/>
          <a:p>
            <a:pPr>
              <a:spcBef>
                <a:spcPct val="0"/>
              </a:spcBef>
            </a:pPr>
            <a:r>
              <a:rPr lang="en-US" sz="3200" dirty="0" smtClean="0"/>
              <a:t>Overview of International Criminal Enforcement  of Safety and Environmental Laws</a:t>
            </a:r>
          </a:p>
        </p:txBody>
      </p:sp>
      <p:sp>
        <p:nvSpPr>
          <p:cNvPr id="9219" name="Text Placeholder 5"/>
          <p:cNvSpPr>
            <a:spLocks noGrp="1"/>
          </p:cNvSpPr>
          <p:nvPr>
            <p:ph type="body" sz="quarter" idx="16"/>
          </p:nvPr>
        </p:nvSpPr>
        <p:spPr>
          <a:xfrm>
            <a:off x="5290457" y="5154807"/>
            <a:ext cx="1241766" cy="365125"/>
          </a:xfrm>
        </p:spPr>
        <p:txBody>
          <a:bodyPr/>
          <a:lstStyle/>
          <a:p>
            <a:r>
              <a:rPr lang="en-US" dirty="0" smtClean="0">
                <a:latin typeface="+mn-lt"/>
              </a:rPr>
              <a:t>April 29, 2015</a:t>
            </a:r>
          </a:p>
        </p:txBody>
      </p:sp>
      <p:sp>
        <p:nvSpPr>
          <p:cNvPr id="9220" name="Text Placeholder 6"/>
          <p:cNvSpPr>
            <a:spLocks noGrp="1"/>
          </p:cNvSpPr>
          <p:nvPr>
            <p:ph type="body" sz="quarter" idx="17"/>
          </p:nvPr>
        </p:nvSpPr>
        <p:spPr>
          <a:xfrm>
            <a:off x="5087567" y="4710113"/>
            <a:ext cx="3745284" cy="365125"/>
          </a:xfrm>
        </p:spPr>
        <p:txBody>
          <a:bodyPr/>
          <a:lstStyle/>
          <a:p>
            <a:r>
              <a:rPr lang="en-US" sz="2800" dirty="0" smtClean="0"/>
              <a:t>Gregory F. Linsin</a:t>
            </a:r>
          </a:p>
        </p:txBody>
      </p:sp>
      <p:sp>
        <p:nvSpPr>
          <p:cNvPr id="9222" name="Text Placeholder 9"/>
          <p:cNvSpPr>
            <a:spLocks noGrp="1"/>
          </p:cNvSpPr>
          <p:nvPr>
            <p:ph type="body" sz="quarter" idx="14"/>
          </p:nvPr>
        </p:nvSpPr>
        <p:spPr>
          <a:xfrm>
            <a:off x="5277255" y="5446931"/>
            <a:ext cx="2873967" cy="1102785"/>
          </a:xfrm>
        </p:spPr>
        <p:txBody>
          <a:bodyPr/>
          <a:lstStyle/>
          <a:p>
            <a:r>
              <a:rPr lang="en-US" sz="1300" dirty="0" smtClean="0">
                <a:solidFill>
                  <a:schemeClr val="bg1"/>
                </a:solidFill>
              </a:rPr>
              <a:t>Shipowners Claims Bureau Inc.</a:t>
            </a:r>
          </a:p>
          <a:p>
            <a:r>
              <a:rPr lang="en-US" sz="1300" dirty="0" smtClean="0">
                <a:solidFill>
                  <a:schemeClr val="bg1"/>
                </a:solidFill>
              </a:rPr>
              <a:t>1 Battery Park Plaza</a:t>
            </a:r>
          </a:p>
          <a:p>
            <a:r>
              <a:rPr lang="en-US" sz="1300" dirty="0" smtClean="0">
                <a:solidFill>
                  <a:schemeClr val="bg1"/>
                </a:solidFill>
              </a:rPr>
              <a:t> New York, NY</a:t>
            </a:r>
          </a:p>
        </p:txBody>
      </p:sp>
      <p:pic>
        <p:nvPicPr>
          <p:cNvPr id="12" name="Picture Placeholder 11" descr="183617077.jpg"/>
          <p:cNvPicPr>
            <a:picLocks noGrp="1" noChangeAspect="1"/>
          </p:cNvPicPr>
          <p:nvPr>
            <p:ph type="pic" sz="quarter" idx="13"/>
          </p:nvPr>
        </p:nvPicPr>
        <p:blipFill>
          <a:blip r:embed="rId3"/>
          <a:srcRect t="15473" b="15473"/>
          <a:stretch>
            <a:fillRect/>
          </a:stretch>
        </p:blipFill>
        <p:spPr/>
      </p:pic>
      <p:sp>
        <p:nvSpPr>
          <p:cNvPr id="7" name="Text Placeholder 9"/>
          <p:cNvSpPr txBox="1">
            <a:spLocks/>
          </p:cNvSpPr>
          <p:nvPr/>
        </p:nvSpPr>
        <p:spPr bwMode="auto">
          <a:xfrm>
            <a:off x="371629" y="1216955"/>
            <a:ext cx="7089345" cy="633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ts val="0"/>
              </a:spcAft>
              <a:buClr>
                <a:srgbClr val="206794"/>
              </a:buClr>
              <a:buSzTx/>
              <a:buFont typeface="Wingdings" pitchFamily="2" charset="2"/>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Times New Roman" pitchFamily="18" charset="0"/>
              </a:rPr>
              <a:t>International Organizations, Conventions, and Standards Committee of the Maritime Law Association of the United States</a:t>
            </a:r>
          </a:p>
          <a:p>
            <a:pPr marL="0" marR="0" lvl="0" indent="0" algn="l" defTabSz="457200" rtl="0" eaLnBrk="0" fontAlgn="base" latinLnBrk="0" hangingPunct="0">
              <a:lnSpc>
                <a:spcPct val="100000"/>
              </a:lnSpc>
              <a:spcBef>
                <a:spcPct val="0"/>
              </a:spcBef>
              <a:spcAft>
                <a:spcPts val="600"/>
              </a:spcAft>
              <a:buClr>
                <a:srgbClr val="206794"/>
              </a:buClr>
              <a:buSzTx/>
              <a:buFont typeface="Wingdings" pitchFamily="2" charset="2"/>
              <a:buNone/>
              <a:tabLst/>
              <a:defRPr/>
            </a:pPr>
            <a:endPar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7170" name="Picture 2" descr="\\brdom.blankrome.firm\dfs\WAS\REDIRECTION\sroulakis\Documents\mlalogo2.jpg"/>
          <p:cNvPicPr>
            <a:picLocks noChangeAspect="1" noChangeArrowheads="1"/>
          </p:cNvPicPr>
          <p:nvPr/>
        </p:nvPicPr>
        <p:blipFill>
          <a:blip r:embed="rId4"/>
          <a:srcRect/>
          <a:stretch>
            <a:fillRect/>
          </a:stretch>
        </p:blipFill>
        <p:spPr bwMode="auto">
          <a:xfrm>
            <a:off x="129970" y="0"/>
            <a:ext cx="1167888" cy="110121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Asia</a:t>
            </a:r>
            <a:endParaRPr lang="en-US" sz="3200" dirty="0"/>
          </a:p>
        </p:txBody>
      </p:sp>
      <p:sp>
        <p:nvSpPr>
          <p:cNvPr id="3" name="Content Placeholder 2"/>
          <p:cNvSpPr>
            <a:spLocks noGrp="1"/>
          </p:cNvSpPr>
          <p:nvPr>
            <p:ph sz="quarter" idx="21"/>
          </p:nvPr>
        </p:nvSpPr>
        <p:spPr>
          <a:xfrm>
            <a:off x="426819" y="1113639"/>
            <a:ext cx="8124825" cy="4516271"/>
          </a:xfrm>
        </p:spPr>
        <p:txBody>
          <a:bodyPr/>
          <a:lstStyle/>
          <a:p>
            <a:pPr lvl="1">
              <a:buFont typeface="Wingdings" panose="05000000000000000000" pitchFamily="2" charset="2"/>
              <a:buChar char="§"/>
            </a:pPr>
            <a:r>
              <a:rPr lang="en-US" b="1" dirty="0" smtClean="0">
                <a:latin typeface="+mj-lt"/>
              </a:rPr>
              <a:t>South Korea</a:t>
            </a:r>
          </a:p>
          <a:p>
            <a:pPr lvl="2">
              <a:buFont typeface="Wingdings" panose="05000000000000000000" pitchFamily="2" charset="2"/>
              <a:buChar char="§"/>
            </a:pPr>
            <a:r>
              <a:rPr lang="en-US" dirty="0" smtClean="0"/>
              <a:t> M/T Hebei Spirit – December 2007</a:t>
            </a:r>
          </a:p>
          <a:p>
            <a:pPr lvl="3"/>
            <a:r>
              <a:rPr lang="en-US" sz="1600" dirty="0" smtClean="0"/>
              <a:t>Crane barge being towed by tugs broke free and collided with the vessel </a:t>
            </a:r>
          </a:p>
          <a:p>
            <a:pPr lvl="3"/>
            <a:r>
              <a:rPr lang="en-US" sz="1600" dirty="0" smtClean="0"/>
              <a:t>Collision caused spill of about 10,800 tons of crude oil; clean-up costs of $330 M	</a:t>
            </a:r>
          </a:p>
          <a:p>
            <a:pPr lvl="3"/>
            <a:r>
              <a:rPr lang="en-US" sz="1600" dirty="0" smtClean="0"/>
              <a:t>Captain and Chief Officer from the </a:t>
            </a:r>
            <a:r>
              <a:rPr lang="en-US" sz="1600" dirty="0" err="1" smtClean="0"/>
              <a:t>Hebei</a:t>
            </a:r>
            <a:r>
              <a:rPr lang="en-US" sz="1600" dirty="0" smtClean="0"/>
              <a:t> Spirit, two tug masters, and the barge captain charged with criminal negligence and causing marine pollution </a:t>
            </a:r>
          </a:p>
          <a:p>
            <a:pPr lvl="3"/>
            <a:r>
              <a:rPr lang="en-US" sz="1600" dirty="0" smtClean="0"/>
              <a:t>Defendants convicted of criminal negligence and marine pollution</a:t>
            </a:r>
          </a:p>
          <a:p>
            <a:pPr lvl="3"/>
            <a:r>
              <a:rPr lang="en-US" sz="1600" dirty="0" smtClean="0"/>
              <a:t>South Korean High Court overturned negligence convictions but maintained marine pollution convictions</a:t>
            </a:r>
          </a:p>
          <a:p>
            <a:pPr lvl="3"/>
            <a:r>
              <a:rPr lang="en-US" sz="1600" dirty="0" smtClean="0"/>
              <a:t>The Two Tug masters convicted under Marine Pollution Prevention Act, sentenced  ranged from 1-3 years; Crane barge master acquitted.</a:t>
            </a:r>
          </a:p>
          <a:p>
            <a:endParaRPr lang="en-US" sz="1800" dirty="0"/>
          </a:p>
        </p:txBody>
      </p:sp>
      <p:sp>
        <p:nvSpPr>
          <p:cNvPr id="9" name="Date Placeholder 8"/>
          <p:cNvSpPr>
            <a:spLocks noGrp="1"/>
          </p:cNvSpPr>
          <p:nvPr>
            <p:ph type="dt" sz="half" idx="22"/>
          </p:nvPr>
        </p:nvSpPr>
        <p:spPr/>
        <p:txBody>
          <a:bodyPr/>
          <a:lstStyle/>
          <a:p>
            <a:endParaRPr lang="en-US" dirty="0"/>
          </a:p>
        </p:txBody>
      </p:sp>
      <p:sp>
        <p:nvSpPr>
          <p:cNvPr id="10" name="Slide Number Placeholder 9"/>
          <p:cNvSpPr>
            <a:spLocks noGrp="1"/>
          </p:cNvSpPr>
          <p:nvPr>
            <p:ph type="sldNum" sz="quarter" idx="23"/>
          </p:nvPr>
        </p:nvSpPr>
        <p:spPr/>
        <p:txBody>
          <a:bodyPr/>
          <a:lstStyle/>
          <a:p>
            <a:fld id="{8E759475-4B42-446C-AE42-A36F29C7A855}" type="slidenum">
              <a:rPr lang="en-US" smtClean="0"/>
              <a:pPr/>
              <a:t>10</a:t>
            </a:fld>
            <a:endParaRPr lang="en-US" dirty="0"/>
          </a:p>
        </p:txBody>
      </p:sp>
      <p:pic>
        <p:nvPicPr>
          <p:cNvPr id="5122" name="Picture 2" descr="\\brdom.blankrome.firm\dfs\WAS\REDIRECTION\sroulakis\Documents\Hebei spirit.png"/>
          <p:cNvPicPr>
            <a:picLocks noChangeAspect="1" noChangeArrowheads="1"/>
          </p:cNvPicPr>
          <p:nvPr/>
        </p:nvPicPr>
        <p:blipFill>
          <a:blip r:embed="rId2"/>
          <a:srcRect/>
          <a:stretch>
            <a:fillRect/>
          </a:stretch>
        </p:blipFill>
        <p:spPr bwMode="auto">
          <a:xfrm>
            <a:off x="1751215" y="5144648"/>
            <a:ext cx="5777553" cy="113004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48811" y="1172362"/>
            <a:ext cx="8229600" cy="4526280"/>
          </a:xfrm>
        </p:spPr>
        <p:txBody>
          <a:bodyPr/>
          <a:lstStyle/>
          <a:p>
            <a:r>
              <a:rPr lang="en-US" sz="2800" dirty="0" smtClean="0"/>
              <a:t>United States</a:t>
            </a:r>
          </a:p>
          <a:p>
            <a:pPr lvl="1"/>
            <a:r>
              <a:rPr lang="en-US" sz="2400" dirty="0" smtClean="0"/>
              <a:t>10 – 12 criminal </a:t>
            </a:r>
            <a:r>
              <a:rPr lang="en-US" sz="2400" dirty="0" err="1" smtClean="0"/>
              <a:t>MARPOL</a:t>
            </a:r>
            <a:r>
              <a:rPr lang="en-US" sz="2400" dirty="0" smtClean="0"/>
              <a:t> cases per year</a:t>
            </a:r>
          </a:p>
          <a:p>
            <a:pPr lvl="1"/>
            <a:r>
              <a:rPr lang="en-US" sz="2400" dirty="0" smtClean="0"/>
              <a:t>US v. Sanford Ltd.</a:t>
            </a:r>
          </a:p>
          <a:p>
            <a:pPr lvl="2"/>
            <a:r>
              <a:rPr lang="en-US" sz="2000" dirty="0" smtClean="0"/>
              <a:t>Prosecution of fishing vessel owner and Chief Engineer</a:t>
            </a:r>
          </a:p>
          <a:p>
            <a:pPr lvl="2"/>
            <a:r>
              <a:rPr lang="en-US" sz="2000" dirty="0" err="1" smtClean="0"/>
              <a:t>MARPOL</a:t>
            </a:r>
            <a:r>
              <a:rPr lang="en-US" sz="2000" dirty="0" smtClean="0"/>
              <a:t> Annex I and obstruction of justice </a:t>
            </a:r>
          </a:p>
          <a:p>
            <a:pPr lvl="2"/>
            <a:r>
              <a:rPr lang="en-US" sz="2000" dirty="0" smtClean="0"/>
              <a:t>US sought forfeiture and fine of $75 million dollars</a:t>
            </a:r>
          </a:p>
          <a:p>
            <a:pPr lvl="2"/>
            <a:r>
              <a:rPr lang="en-US" sz="2000" dirty="0" smtClean="0"/>
              <a:t>$1.9 million fine; 3 months incarceration </a:t>
            </a:r>
          </a:p>
          <a:p>
            <a:pPr lvl="1"/>
            <a:r>
              <a:rPr lang="en-US" sz="2400" dirty="0" smtClean="0"/>
              <a:t>US v. Noble Drilling (U.S.) LLC</a:t>
            </a:r>
          </a:p>
          <a:p>
            <a:pPr lvl="2"/>
            <a:r>
              <a:rPr lang="en-US" sz="2000" dirty="0" smtClean="0"/>
              <a:t>Prosecution of operator of drill rig for </a:t>
            </a:r>
            <a:r>
              <a:rPr lang="en-US" sz="2000" dirty="0" err="1" smtClean="0"/>
              <a:t>MARPOL</a:t>
            </a:r>
            <a:r>
              <a:rPr lang="en-US" sz="2000" dirty="0" smtClean="0"/>
              <a:t> Annex I, Ports and Waterways Safety Act, and related counts</a:t>
            </a:r>
          </a:p>
          <a:p>
            <a:pPr lvl="2"/>
            <a:r>
              <a:rPr lang="en-US" sz="2000" dirty="0" smtClean="0"/>
              <a:t>$8.2 million fine; $4 million community serv. payment </a:t>
            </a:r>
          </a:p>
          <a:p>
            <a:pPr lvl="2"/>
            <a:endParaRPr lang="en-US" dirty="0" smtClean="0"/>
          </a:p>
          <a:p>
            <a:pPr lvl="2"/>
            <a:endParaRPr lang="en-US" dirty="0"/>
          </a:p>
        </p:txBody>
      </p:sp>
      <p:sp>
        <p:nvSpPr>
          <p:cNvPr id="3" name="Title 2"/>
          <p:cNvSpPr>
            <a:spLocks noGrp="1"/>
          </p:cNvSpPr>
          <p:nvPr>
            <p:ph type="title"/>
          </p:nvPr>
        </p:nvSpPr>
        <p:spPr/>
        <p:txBody>
          <a:bodyPr>
            <a:normAutofit/>
          </a:bodyPr>
          <a:lstStyle/>
          <a:p>
            <a:r>
              <a:rPr lang="en-US" sz="3200" dirty="0" smtClean="0"/>
              <a:t>North America</a:t>
            </a:r>
            <a:endParaRPr lang="en-US" sz="3200" dirty="0"/>
          </a:p>
        </p:txBody>
      </p:sp>
      <p:sp>
        <p:nvSpPr>
          <p:cNvPr id="4" name="Date Placeholder 3"/>
          <p:cNvSpPr>
            <a:spLocks noGrp="1"/>
          </p:cNvSpPr>
          <p:nvPr>
            <p:ph type="dt" sz="half" idx="16"/>
          </p:nvPr>
        </p:nvSpPr>
        <p:spPr/>
        <p:txBody>
          <a:bodyPr/>
          <a:lstStyle/>
          <a:p>
            <a:endParaRPr lang="en-US" dirty="0"/>
          </a:p>
        </p:txBody>
      </p:sp>
      <p:sp>
        <p:nvSpPr>
          <p:cNvPr id="6" name="Slide Number Placeholder 5"/>
          <p:cNvSpPr>
            <a:spLocks noGrp="1"/>
          </p:cNvSpPr>
          <p:nvPr>
            <p:ph type="sldNum" sz="quarter" idx="18"/>
          </p:nvPr>
        </p:nvSpPr>
        <p:spPr/>
        <p:txBody>
          <a:bodyPr/>
          <a:lstStyle/>
          <a:p>
            <a:fld id="{2144840F-C41D-48DC-B624-10F886580BA8}" type="slidenum">
              <a:rPr lang="en-US" smtClean="0"/>
              <a:pPr/>
              <a:t>11</a:t>
            </a:fld>
            <a:endParaRPr lang="en-US"/>
          </a:p>
        </p:txBody>
      </p:sp>
    </p:spTree>
    <p:extLst>
      <p:ext uri="{BB962C8B-B14F-4D97-AF65-F5344CB8AC3E}">
        <p14:creationId xmlns:p14="http://schemas.microsoft.com/office/powerpoint/2010/main" val="3129312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p:txBody>
          <a:bodyPr/>
          <a:lstStyle/>
          <a:p>
            <a:pPr algn="ctr">
              <a:buNone/>
            </a:pPr>
            <a:endParaRPr lang="en-US" dirty="0" smtClean="0"/>
          </a:p>
          <a:p>
            <a:pPr algn="ctr">
              <a:buNone/>
            </a:pPr>
            <a:endParaRPr lang="en-US" dirty="0"/>
          </a:p>
          <a:p>
            <a:pPr algn="ctr">
              <a:buNone/>
            </a:pPr>
            <a:r>
              <a:rPr lang="en-US" b="1" cap="all" dirty="0" smtClean="0">
                <a:latin typeface="+mn-lt"/>
              </a:rPr>
              <a:t>Marine Casualties Involving Fatalities</a:t>
            </a:r>
          </a:p>
          <a:p>
            <a:pPr algn="ctr">
              <a:buNone/>
            </a:pPr>
            <a:endParaRPr lang="en-US" b="1" dirty="0"/>
          </a:p>
          <a:p>
            <a:pPr algn="ctr">
              <a:buNone/>
            </a:pPr>
            <a:endParaRPr lang="en-US" b="1" dirty="0"/>
          </a:p>
        </p:txBody>
      </p:sp>
      <p:sp>
        <p:nvSpPr>
          <p:cNvPr id="5" name="Date Placeholder 4"/>
          <p:cNvSpPr>
            <a:spLocks noGrp="1"/>
          </p:cNvSpPr>
          <p:nvPr>
            <p:ph type="dt" sz="half" idx="16"/>
          </p:nvPr>
        </p:nvSpPr>
        <p:spPr/>
        <p:txBody>
          <a:bodyPr/>
          <a:lstStyle/>
          <a:p>
            <a:pPr>
              <a:defRPr/>
            </a:pPr>
            <a:endParaRPr lang="en-US" dirty="0"/>
          </a:p>
        </p:txBody>
      </p:sp>
      <p:sp>
        <p:nvSpPr>
          <p:cNvPr id="6" name="Slide Number Placeholder 5"/>
          <p:cNvSpPr>
            <a:spLocks noGrp="1"/>
          </p:cNvSpPr>
          <p:nvPr>
            <p:ph type="sldNum" sz="quarter" idx="18"/>
          </p:nvPr>
        </p:nvSpPr>
        <p:spPr/>
        <p:txBody>
          <a:bodyPr/>
          <a:lstStyle/>
          <a:p>
            <a:pPr>
              <a:defRPr/>
            </a:pPr>
            <a:fld id="{B44611B5-6248-4A8A-8C0F-AD378306F8EE}"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57200" y="1315528"/>
            <a:ext cx="8229600" cy="4526280"/>
          </a:xfrm>
        </p:spPr>
        <p:txBody>
          <a:bodyPr/>
          <a:lstStyle/>
          <a:p>
            <a:r>
              <a:rPr lang="en-US" sz="2400" dirty="0" smtClean="0"/>
              <a:t>United States v. BP</a:t>
            </a:r>
          </a:p>
          <a:p>
            <a:pPr lvl="1"/>
            <a:r>
              <a:rPr lang="en-US" dirty="0" smtClean="0"/>
              <a:t>11 seaman’s manslaughter counts</a:t>
            </a:r>
          </a:p>
          <a:p>
            <a:pPr lvl="1"/>
            <a:r>
              <a:rPr lang="en-US" dirty="0" smtClean="0"/>
              <a:t>Obstruction of Congress</a:t>
            </a:r>
          </a:p>
          <a:p>
            <a:pPr lvl="1"/>
            <a:r>
              <a:rPr lang="en-US" dirty="0" smtClean="0"/>
              <a:t>Clean Water Act</a:t>
            </a:r>
          </a:p>
          <a:p>
            <a:pPr lvl="1"/>
            <a:r>
              <a:rPr lang="en-US" dirty="0" smtClean="0"/>
              <a:t>Migratory Bird Treaty Act</a:t>
            </a:r>
          </a:p>
          <a:p>
            <a:pPr lvl="1"/>
            <a:r>
              <a:rPr lang="en-US" dirty="0" smtClean="0"/>
              <a:t>$4 billion dollar fine</a:t>
            </a:r>
          </a:p>
          <a:p>
            <a:pPr lvl="1"/>
            <a:endParaRPr lang="en-US" dirty="0" smtClean="0"/>
          </a:p>
          <a:p>
            <a:r>
              <a:rPr lang="en-US" sz="2400" dirty="0" smtClean="0"/>
              <a:t>United States v. Nix; United States v. Rainey</a:t>
            </a:r>
          </a:p>
          <a:p>
            <a:r>
              <a:rPr lang="en-US" sz="2400" dirty="0" smtClean="0"/>
              <a:t>United States v. </a:t>
            </a:r>
            <a:r>
              <a:rPr lang="en-US" sz="2400" dirty="0" err="1" smtClean="0"/>
              <a:t>Kaluza</a:t>
            </a:r>
            <a:r>
              <a:rPr lang="en-US" sz="2400" dirty="0"/>
              <a:t> </a:t>
            </a:r>
            <a:r>
              <a:rPr lang="en-US" sz="2400" dirty="0" smtClean="0"/>
              <a:t>and </a:t>
            </a:r>
            <a:r>
              <a:rPr lang="en-US" sz="2400" dirty="0" err="1" smtClean="0"/>
              <a:t>Vidrine</a:t>
            </a:r>
            <a:endParaRPr lang="en-US" sz="2400" dirty="0" smtClean="0"/>
          </a:p>
          <a:p>
            <a:pPr lvl="1"/>
            <a:r>
              <a:rPr lang="en-US" dirty="0" smtClean="0"/>
              <a:t>Two well site leaders; 22 manslaughter counts, one CWA</a:t>
            </a:r>
          </a:p>
          <a:p>
            <a:pPr lvl="1"/>
            <a:r>
              <a:rPr lang="en-US" dirty="0" smtClean="0"/>
              <a:t>Seaman’s manslaughter statute applies only to those engaged in the marine operations, maintenance, or navigation of vessel  </a:t>
            </a:r>
            <a:endParaRPr lang="en-US" dirty="0"/>
          </a:p>
        </p:txBody>
      </p:sp>
      <p:sp>
        <p:nvSpPr>
          <p:cNvPr id="3" name="Title 2"/>
          <p:cNvSpPr>
            <a:spLocks noGrp="1"/>
          </p:cNvSpPr>
          <p:nvPr>
            <p:ph type="title"/>
          </p:nvPr>
        </p:nvSpPr>
        <p:spPr/>
        <p:txBody>
          <a:bodyPr>
            <a:normAutofit/>
          </a:bodyPr>
          <a:lstStyle/>
          <a:p>
            <a:r>
              <a:rPr lang="en-US" sz="3200" dirty="0" err="1" smtClean="0"/>
              <a:t>Macando</a:t>
            </a:r>
            <a:r>
              <a:rPr lang="en-US" sz="3200" dirty="0" smtClean="0"/>
              <a:t> Well Blowout</a:t>
            </a:r>
            <a:endParaRPr lang="en-US" sz="3200" dirty="0"/>
          </a:p>
        </p:txBody>
      </p:sp>
      <p:sp>
        <p:nvSpPr>
          <p:cNvPr id="4" name="Date Placeholder 3"/>
          <p:cNvSpPr>
            <a:spLocks noGrp="1"/>
          </p:cNvSpPr>
          <p:nvPr>
            <p:ph type="dt" sz="half" idx="16"/>
          </p:nvPr>
        </p:nvSpPr>
        <p:spPr/>
        <p:txBody>
          <a:bodyPr/>
          <a:lstStyle/>
          <a:p>
            <a:pPr>
              <a:defRPr/>
            </a:pPr>
            <a:endParaRPr lang="en-US" dirty="0"/>
          </a:p>
        </p:txBody>
      </p:sp>
      <p:sp>
        <p:nvSpPr>
          <p:cNvPr id="6" name="Slide Number Placeholder 5"/>
          <p:cNvSpPr>
            <a:spLocks noGrp="1"/>
          </p:cNvSpPr>
          <p:nvPr>
            <p:ph type="sldNum" sz="quarter" idx="18"/>
          </p:nvPr>
        </p:nvSpPr>
        <p:spPr/>
        <p:txBody>
          <a:bodyPr/>
          <a:lstStyle/>
          <a:p>
            <a:pPr>
              <a:defRPr/>
            </a:pPr>
            <a:fld id="{2144840F-C41D-48DC-B624-10F886580BA8}" type="slidenum">
              <a:rPr lang="en-US" smtClean="0"/>
              <a:pPr>
                <a:defRPr/>
              </a:pPr>
              <a:t>13</a:t>
            </a:fld>
            <a:endParaRPr lang="en-US"/>
          </a:p>
        </p:txBody>
      </p:sp>
      <p:pic>
        <p:nvPicPr>
          <p:cNvPr id="1026" name="Picture 2"/>
          <p:cNvPicPr>
            <a:picLocks noChangeAspect="1" noChangeArrowheads="1"/>
          </p:cNvPicPr>
          <p:nvPr/>
        </p:nvPicPr>
        <p:blipFill>
          <a:blip r:embed="rId2"/>
          <a:srcRect/>
          <a:stretch>
            <a:fillRect/>
          </a:stretch>
        </p:blipFill>
        <p:spPr bwMode="auto">
          <a:xfrm>
            <a:off x="5276850" y="1132113"/>
            <a:ext cx="3660322" cy="2928257"/>
          </a:xfrm>
          <a:prstGeom prst="rect">
            <a:avLst/>
          </a:prstGeom>
          <a:noFill/>
          <a:ln w="9525">
            <a:noFill/>
            <a:miter lim="800000"/>
            <a:headEnd/>
            <a:tailEnd/>
          </a:ln>
          <a:effectLst/>
        </p:spPr>
      </p:pic>
    </p:spTree>
    <p:extLst>
      <p:ext uri="{BB962C8B-B14F-4D97-AF65-F5344CB8AC3E}">
        <p14:creationId xmlns:p14="http://schemas.microsoft.com/office/powerpoint/2010/main" val="191023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37653" y="951127"/>
            <a:ext cx="8878528" cy="3840329"/>
          </a:xfrm>
        </p:spPr>
        <p:txBody>
          <a:bodyPr/>
          <a:lstStyle/>
          <a:p>
            <a:pPr>
              <a:buFont typeface="Wingdings" pitchFamily="2" charset="2"/>
              <a:buChar char="§"/>
            </a:pPr>
            <a:r>
              <a:rPr lang="en-US" sz="2400" b="1" dirty="0" smtClean="0"/>
              <a:t>Canada – </a:t>
            </a:r>
            <a:r>
              <a:rPr lang="en-US" sz="2200" dirty="0" smtClean="0"/>
              <a:t>March 2006</a:t>
            </a:r>
            <a:endParaRPr lang="en-US" sz="2200" i="1" dirty="0" smtClean="0"/>
          </a:p>
          <a:p>
            <a:pPr lvl="1"/>
            <a:r>
              <a:rPr lang="en-US" sz="1800" dirty="0" smtClean="0"/>
              <a:t>Swedish flag Ro-Ro ferry </a:t>
            </a:r>
            <a:r>
              <a:rPr lang="en-US" sz="1800" dirty="0"/>
              <a:t>vessel ran aground and </a:t>
            </a:r>
            <a:r>
              <a:rPr lang="en-US" sz="1800" dirty="0" smtClean="0"/>
              <a:t>sank; 2 people died   </a:t>
            </a:r>
          </a:p>
          <a:p>
            <a:pPr lvl="1"/>
            <a:r>
              <a:rPr lang="en-US" sz="1800" dirty="0" smtClean="0"/>
              <a:t>Vessel’s navigating </a:t>
            </a:r>
            <a:r>
              <a:rPr lang="en-US" sz="1800" dirty="0"/>
              <a:t>officer </a:t>
            </a:r>
            <a:r>
              <a:rPr lang="en-US" sz="1800" dirty="0" smtClean="0"/>
              <a:t>charged with </a:t>
            </a:r>
            <a:r>
              <a:rPr lang="en-US" sz="1800" dirty="0"/>
              <a:t>two counts of criminal negligence causing </a:t>
            </a:r>
            <a:r>
              <a:rPr lang="en-US" sz="1800" dirty="0" smtClean="0"/>
              <a:t>death. </a:t>
            </a:r>
          </a:p>
          <a:p>
            <a:pPr lvl="1"/>
            <a:r>
              <a:rPr lang="en-US" sz="1800" dirty="0" smtClean="0"/>
              <a:t>Charged specifically with breach of  Canadian Collision </a:t>
            </a:r>
            <a:r>
              <a:rPr lang="en-US" sz="1800" dirty="0"/>
              <a:t>Regulations enacted under the Canada Shipping Act 2001, which </a:t>
            </a:r>
            <a:r>
              <a:rPr lang="en-US" sz="1800" dirty="0" smtClean="0"/>
              <a:t>implement </a:t>
            </a:r>
            <a:r>
              <a:rPr lang="en-US" sz="1800" dirty="0"/>
              <a:t>and </a:t>
            </a:r>
            <a:r>
              <a:rPr lang="en-US" sz="1800" dirty="0" smtClean="0"/>
              <a:t>modify </a:t>
            </a:r>
            <a:r>
              <a:rPr lang="en-US" sz="1800" dirty="0"/>
              <a:t>the </a:t>
            </a:r>
            <a:r>
              <a:rPr lang="en-US" sz="1800" dirty="0" smtClean="0"/>
              <a:t>International </a:t>
            </a:r>
            <a:r>
              <a:rPr lang="en-US" sz="1800" dirty="0"/>
              <a:t>Regulations for Preventing Collisions at Sea (“COLREGS</a:t>
            </a:r>
            <a:r>
              <a:rPr lang="en-US" sz="1800" dirty="0" smtClean="0"/>
              <a:t>”)</a:t>
            </a:r>
            <a:endParaRPr lang="en-US" sz="1800" dirty="0"/>
          </a:p>
          <a:p>
            <a:pPr lvl="1"/>
            <a:r>
              <a:rPr lang="en-US" sz="1800" dirty="0"/>
              <a:t> </a:t>
            </a:r>
            <a:r>
              <a:rPr lang="en-US" sz="1800" dirty="0" smtClean="0"/>
              <a:t>Following jury trial, navigating officer was convicted and sentenced to 4 years in prison</a:t>
            </a:r>
          </a:p>
          <a:p>
            <a:pPr lvl="1"/>
            <a:r>
              <a:rPr lang="en-US" sz="1800" dirty="0" smtClean="0"/>
              <a:t>Separate from criminal prosecution, sinking also caused spill of diesel fuel and lubricating oil, much of which was contained.  Consequently, Canadian Environment Minister required Owner, BC Ferries and Canada Coast Guard to draft plan to ensure sunken vessel would not result in further unintended releases of oil.  </a:t>
            </a:r>
            <a:endParaRPr lang="en-US" sz="1800" dirty="0"/>
          </a:p>
          <a:p>
            <a:pPr lvl="1"/>
            <a:endParaRPr lang="en-US" sz="1800" dirty="0" smtClean="0"/>
          </a:p>
          <a:p>
            <a:pPr lvl="1">
              <a:buNone/>
            </a:pPr>
            <a:endParaRPr lang="en-US" sz="1400" dirty="0"/>
          </a:p>
        </p:txBody>
      </p:sp>
      <p:sp>
        <p:nvSpPr>
          <p:cNvPr id="7" name="Title 1"/>
          <p:cNvSpPr>
            <a:spLocks noGrp="1"/>
          </p:cNvSpPr>
          <p:nvPr>
            <p:ph type="title"/>
          </p:nvPr>
        </p:nvSpPr>
        <p:spPr/>
        <p:txBody>
          <a:bodyPr>
            <a:noAutofit/>
          </a:bodyPr>
          <a:lstStyle/>
          <a:p>
            <a:r>
              <a:rPr lang="en-US" sz="3200" i="1" dirty="0" smtClean="0"/>
              <a:t>M/V Queen of the North</a:t>
            </a:r>
            <a:endParaRPr lang="en-US" sz="3200" dirty="0"/>
          </a:p>
        </p:txBody>
      </p:sp>
      <p:pic>
        <p:nvPicPr>
          <p:cNvPr id="8194" name="Picture 2" descr="\\brdom.blankrome.firm\dfs\WAS\REDIRECTION\sroulakis\Documents\queen_of-the_north.jpg"/>
          <p:cNvPicPr>
            <a:picLocks noChangeAspect="1" noChangeArrowheads="1"/>
          </p:cNvPicPr>
          <p:nvPr/>
        </p:nvPicPr>
        <p:blipFill>
          <a:blip r:embed="rId2"/>
          <a:srcRect/>
          <a:stretch>
            <a:fillRect/>
          </a:stretch>
        </p:blipFill>
        <p:spPr bwMode="auto">
          <a:xfrm>
            <a:off x="1741714" y="4669971"/>
            <a:ext cx="5388429" cy="1999053"/>
          </a:xfrm>
          <a:prstGeom prst="rect">
            <a:avLst/>
          </a:prstGeom>
          <a:noFill/>
        </p:spPr>
      </p:pic>
      <p:sp>
        <p:nvSpPr>
          <p:cNvPr id="8" name="Date Placeholder 7"/>
          <p:cNvSpPr>
            <a:spLocks noGrp="1"/>
          </p:cNvSpPr>
          <p:nvPr>
            <p:ph type="dt" sz="half" idx="16"/>
          </p:nvPr>
        </p:nvSpPr>
        <p:spPr/>
        <p:txBody>
          <a:bodyPr/>
          <a:lstStyle/>
          <a:p>
            <a:pPr>
              <a:defRPr/>
            </a:pPr>
            <a:endParaRPr lang="en-US" dirty="0"/>
          </a:p>
        </p:txBody>
      </p:sp>
      <p:sp>
        <p:nvSpPr>
          <p:cNvPr id="9" name="Slide Number Placeholder 8"/>
          <p:cNvSpPr>
            <a:spLocks noGrp="1"/>
          </p:cNvSpPr>
          <p:nvPr>
            <p:ph type="sldNum" sz="quarter" idx="18"/>
          </p:nvPr>
        </p:nvSpPr>
        <p:spPr/>
        <p:txBody>
          <a:bodyPr/>
          <a:lstStyle/>
          <a:p>
            <a:pPr>
              <a:defRPr/>
            </a:pPr>
            <a:fld id="{2144840F-C41D-48DC-B624-10F886580BA8}" type="slidenum">
              <a:rPr lang="en-US" smtClean="0"/>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M/V </a:t>
            </a:r>
            <a:r>
              <a:rPr lang="en-US" sz="3200" dirty="0" err="1" smtClean="0"/>
              <a:t>Sewol</a:t>
            </a:r>
            <a:r>
              <a:rPr lang="en-US" sz="3200" dirty="0" smtClean="0"/>
              <a:t> – South Korea Ferry Sinking</a:t>
            </a:r>
            <a:endParaRPr lang="en-US" sz="3200" dirty="0"/>
          </a:p>
        </p:txBody>
      </p:sp>
      <p:sp>
        <p:nvSpPr>
          <p:cNvPr id="3" name="Content Placeholder 2"/>
          <p:cNvSpPr>
            <a:spLocks noGrp="1"/>
          </p:cNvSpPr>
          <p:nvPr>
            <p:ph sz="quarter" idx="21"/>
          </p:nvPr>
        </p:nvSpPr>
        <p:spPr>
          <a:xfrm>
            <a:off x="426820" y="1054916"/>
            <a:ext cx="5470642" cy="4516271"/>
          </a:xfrm>
        </p:spPr>
        <p:txBody>
          <a:bodyPr/>
          <a:lstStyle/>
          <a:p>
            <a:pPr lvl="1"/>
            <a:r>
              <a:rPr lang="en-US" sz="1600" dirty="0" smtClean="0"/>
              <a:t>On April 16, 2014, a South Korean ferry sank, killing 304 people, including 250 high school students </a:t>
            </a:r>
          </a:p>
          <a:p>
            <a:pPr lvl="1"/>
            <a:r>
              <a:rPr lang="en-US" sz="1600" dirty="0" smtClean="0"/>
              <a:t>Inexperienced officers took sharp turn</a:t>
            </a:r>
          </a:p>
          <a:p>
            <a:pPr lvl="1"/>
            <a:r>
              <a:rPr lang="en-US" sz="1600" dirty="0" smtClean="0"/>
              <a:t>Illegal redesign and failure to secure cargo</a:t>
            </a:r>
          </a:p>
          <a:p>
            <a:pPr lvl="1"/>
            <a:r>
              <a:rPr lang="en-US" sz="1600" dirty="0" smtClean="0"/>
              <a:t>Captain and Crew failed to properly evacuate passengers (no warning, no lifejackets) and abandoned ship</a:t>
            </a:r>
          </a:p>
          <a:p>
            <a:pPr lvl="1"/>
            <a:r>
              <a:rPr lang="en-US" sz="1600" dirty="0" smtClean="0"/>
              <a:t>5 month jury trial</a:t>
            </a:r>
          </a:p>
          <a:p>
            <a:pPr lvl="2"/>
            <a:r>
              <a:rPr lang="en-US" sz="1400" dirty="0" smtClean="0"/>
              <a:t>Captain – guilty of murder and violation of Seafarer’s Act, which requires Captain to remain on board</a:t>
            </a:r>
          </a:p>
          <a:p>
            <a:pPr lvl="2"/>
            <a:r>
              <a:rPr lang="en-US" sz="1400" dirty="0" smtClean="0"/>
              <a:t>C/E – guilty of murder for abandoning two injured crew</a:t>
            </a:r>
          </a:p>
          <a:p>
            <a:pPr lvl="2"/>
            <a:r>
              <a:rPr lang="en-US" sz="1400" dirty="0" smtClean="0"/>
              <a:t>Crew members and CEO (tried separately) – guilty of accidental homicide</a:t>
            </a:r>
          </a:p>
          <a:p>
            <a:pPr lvl="2"/>
            <a:r>
              <a:rPr lang="en-US" sz="1400" dirty="0" smtClean="0"/>
              <a:t>Port inspector  and cargo company – guilty of negligence</a:t>
            </a:r>
          </a:p>
          <a:p>
            <a:pPr lvl="2"/>
            <a:r>
              <a:rPr lang="en-US" sz="1400" dirty="0" smtClean="0"/>
              <a:t>Senior  ship inspector – acquitted of obstructing justice</a:t>
            </a:r>
          </a:p>
          <a:p>
            <a:pPr lvl="1"/>
            <a:r>
              <a:rPr lang="en-US" sz="1600" dirty="0" smtClean="0"/>
              <a:t>Sentences:  Captain – 36 years; C/E – 30 years; CEO – 10 years,; others – 5-20 years.  Currently on appeal.  </a:t>
            </a:r>
          </a:p>
          <a:p>
            <a:endParaRPr lang="en-US" dirty="0"/>
          </a:p>
        </p:txBody>
      </p:sp>
      <p:sp>
        <p:nvSpPr>
          <p:cNvPr id="4" name="Date Placeholder 3"/>
          <p:cNvSpPr>
            <a:spLocks noGrp="1"/>
          </p:cNvSpPr>
          <p:nvPr>
            <p:ph type="dt" sz="half" idx="22"/>
          </p:nvPr>
        </p:nvSpPr>
        <p:spPr/>
        <p:txBody>
          <a:bodyPr/>
          <a:lstStyle/>
          <a:p>
            <a:endParaRPr lang="en-US" dirty="0"/>
          </a:p>
        </p:txBody>
      </p:sp>
      <p:sp>
        <p:nvSpPr>
          <p:cNvPr id="5" name="Slide Number Placeholder 4"/>
          <p:cNvSpPr>
            <a:spLocks noGrp="1"/>
          </p:cNvSpPr>
          <p:nvPr>
            <p:ph type="sldNum" sz="quarter" idx="23"/>
          </p:nvPr>
        </p:nvSpPr>
        <p:spPr/>
        <p:txBody>
          <a:bodyPr/>
          <a:lstStyle/>
          <a:p>
            <a:fld id="{8E759475-4B42-446C-AE42-A36F29C7A855}" type="slidenum">
              <a:rPr lang="en-US" smtClean="0"/>
              <a:pPr/>
              <a:t>15</a:t>
            </a:fld>
            <a:endParaRPr lang="en-US" dirty="0"/>
          </a:p>
        </p:txBody>
      </p:sp>
      <p:pic>
        <p:nvPicPr>
          <p:cNvPr id="10" name="Picture 2" descr="http://media2.s-nbcnews.com/i/MSNBC/Components/Video/__NEW/x-lon-140428-sewol-captain-5a.jpg">
            <a:hlinkClick r:id="rId2"/>
          </p:cNvPr>
          <p:cNvPicPr>
            <a:picLocks noChangeAspect="1" noChangeArrowheads="1"/>
          </p:cNvPicPr>
          <p:nvPr/>
        </p:nvPicPr>
        <p:blipFill>
          <a:blip r:embed="rId3"/>
          <a:srcRect/>
          <a:stretch>
            <a:fillRect/>
          </a:stretch>
        </p:blipFill>
        <p:spPr bwMode="auto">
          <a:xfrm>
            <a:off x="6219764" y="1072896"/>
            <a:ext cx="2652709" cy="1492377"/>
          </a:xfrm>
          <a:prstGeom prst="rect">
            <a:avLst/>
          </a:prstGeom>
          <a:noFill/>
        </p:spPr>
      </p:pic>
      <p:pic>
        <p:nvPicPr>
          <p:cNvPr id="11" name="irc_mi" descr="http://koogle.tv/static/media/uploads/news/sewol_disaster_1.jpg">
            <a:hlinkClick r:id="rId4"/>
          </p:cNvPr>
          <p:cNvPicPr>
            <a:picLocks/>
          </p:cNvPicPr>
          <p:nvPr/>
        </p:nvPicPr>
        <p:blipFill>
          <a:blip r:embed="rId5"/>
          <a:srcRect/>
          <a:stretch>
            <a:fillRect/>
          </a:stretch>
        </p:blipFill>
        <p:spPr bwMode="auto">
          <a:xfrm>
            <a:off x="5982146" y="2779776"/>
            <a:ext cx="3161854" cy="1987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smtClean="0"/>
              <a:t>Costa Concordia – Cruise Ship Disaster</a:t>
            </a:r>
            <a:endParaRPr lang="en-US" sz="3200" i="1" dirty="0"/>
          </a:p>
        </p:txBody>
      </p:sp>
      <p:sp>
        <p:nvSpPr>
          <p:cNvPr id="3" name="Content Placeholder 2"/>
          <p:cNvSpPr>
            <a:spLocks noGrp="1"/>
          </p:cNvSpPr>
          <p:nvPr>
            <p:ph sz="quarter" idx="21"/>
          </p:nvPr>
        </p:nvSpPr>
        <p:spPr>
          <a:xfrm>
            <a:off x="176981" y="930493"/>
            <a:ext cx="8662219" cy="3836579"/>
          </a:xfrm>
        </p:spPr>
        <p:txBody>
          <a:bodyPr/>
          <a:lstStyle/>
          <a:p>
            <a:pPr>
              <a:spcAft>
                <a:spcPts val="0"/>
              </a:spcAft>
            </a:pPr>
            <a:r>
              <a:rPr lang="en-US" sz="1600" dirty="0" smtClean="0"/>
              <a:t>On January 13, 2012, Master of </a:t>
            </a:r>
            <a:r>
              <a:rPr lang="en-US" sz="1600" i="1" dirty="0" smtClean="0"/>
              <a:t>Costa Concordia </a:t>
            </a:r>
            <a:r>
              <a:rPr lang="en-US" sz="1600" dirty="0" smtClean="0"/>
              <a:t>navigated too close to island off W. coast of Italy</a:t>
            </a:r>
          </a:p>
          <a:p>
            <a:pPr>
              <a:spcAft>
                <a:spcPts val="0"/>
              </a:spcAft>
            </a:pPr>
            <a:r>
              <a:rPr lang="en-US" sz="1600" dirty="0" smtClean="0"/>
              <a:t>Vessel ran aground, hull flooded, drifted and grounded on island </a:t>
            </a:r>
          </a:p>
          <a:p>
            <a:pPr>
              <a:spcAft>
                <a:spcPts val="0"/>
              </a:spcAft>
            </a:pPr>
            <a:r>
              <a:rPr lang="en-US" sz="1600" dirty="0" smtClean="0"/>
              <a:t>Order to evacuate not given for 1 hour after impact, 32 people died</a:t>
            </a:r>
          </a:p>
          <a:p>
            <a:pPr>
              <a:spcAft>
                <a:spcPts val="0"/>
              </a:spcAft>
            </a:pPr>
            <a:r>
              <a:rPr lang="en-US" sz="1600" dirty="0" smtClean="0"/>
              <a:t>Italian authorities prosecuted Owner, Costa Crociere, Captain, three crew members, and two company employees</a:t>
            </a:r>
          </a:p>
          <a:p>
            <a:pPr lvl="1">
              <a:spcAft>
                <a:spcPts val="0"/>
              </a:spcAft>
            </a:pPr>
            <a:r>
              <a:rPr lang="en-US" sz="1600" dirty="0" smtClean="0"/>
              <a:t>Costa settled charges in exchange for €1 million fine</a:t>
            </a:r>
          </a:p>
          <a:p>
            <a:pPr lvl="1">
              <a:spcAft>
                <a:spcPts val="0"/>
              </a:spcAft>
            </a:pPr>
            <a:r>
              <a:rPr lang="en-US" sz="1600" dirty="0" smtClean="0"/>
              <a:t>Captain convicted on multiple counts of manslaughter, causing a maritime disaster, abandoning ship, and providing false information to Italian port authorities </a:t>
            </a:r>
          </a:p>
          <a:p>
            <a:pPr lvl="2">
              <a:spcAft>
                <a:spcPts val="0"/>
              </a:spcAft>
            </a:pPr>
            <a:r>
              <a:rPr lang="en-US" sz="1600" dirty="0" smtClean="0"/>
              <a:t>Convicted in February 2015, Sentenced to16 years and 1 month </a:t>
            </a:r>
          </a:p>
          <a:p>
            <a:pPr lvl="1">
              <a:spcAft>
                <a:spcPts val="0"/>
              </a:spcAft>
            </a:pPr>
            <a:r>
              <a:rPr lang="en-US" sz="1600" dirty="0" smtClean="0"/>
              <a:t>5 Costa employees pleaded guilty </a:t>
            </a:r>
          </a:p>
          <a:p>
            <a:pPr lvl="2">
              <a:spcAft>
                <a:spcPts val="0"/>
              </a:spcAft>
            </a:pPr>
            <a:r>
              <a:rPr lang="en-US" sz="1600" dirty="0" smtClean="0"/>
              <a:t>sentences ranged from 2 years and 10 months to 1 year</a:t>
            </a:r>
          </a:p>
          <a:p>
            <a:pPr marL="228600" lvl="1" indent="-228600">
              <a:spcAft>
                <a:spcPts val="0"/>
              </a:spcAft>
              <a:buFont typeface="Wingdings" pitchFamily="2" charset="2"/>
              <a:buChar char="§"/>
            </a:pPr>
            <a:r>
              <a:rPr lang="en-US" sz="1600" dirty="0" smtClean="0"/>
              <a:t>Sentences likely to be appealed</a:t>
            </a:r>
          </a:p>
          <a:p>
            <a:pPr>
              <a:spcAft>
                <a:spcPts val="0"/>
              </a:spcAft>
              <a:buNone/>
            </a:pPr>
            <a:endParaRPr lang="en-US" sz="1600" dirty="0" smtClean="0"/>
          </a:p>
          <a:p>
            <a:pPr lvl="2">
              <a:spcAft>
                <a:spcPts val="600"/>
              </a:spcAft>
              <a:buNone/>
            </a:pPr>
            <a:endParaRPr lang="en-US" sz="1400" dirty="0"/>
          </a:p>
        </p:txBody>
      </p:sp>
      <p:sp>
        <p:nvSpPr>
          <p:cNvPr id="10" name="Date Placeholder 9"/>
          <p:cNvSpPr>
            <a:spLocks noGrp="1"/>
          </p:cNvSpPr>
          <p:nvPr>
            <p:ph type="dt" sz="half" idx="22"/>
          </p:nvPr>
        </p:nvSpPr>
        <p:spPr/>
        <p:txBody>
          <a:bodyPr/>
          <a:lstStyle/>
          <a:p>
            <a:pPr>
              <a:defRPr/>
            </a:pPr>
            <a:endParaRPr lang="en-US" dirty="0"/>
          </a:p>
        </p:txBody>
      </p:sp>
      <p:sp>
        <p:nvSpPr>
          <p:cNvPr id="11" name="Slide Number Placeholder 10"/>
          <p:cNvSpPr>
            <a:spLocks noGrp="1"/>
          </p:cNvSpPr>
          <p:nvPr>
            <p:ph type="sldNum" sz="quarter" idx="23"/>
          </p:nvPr>
        </p:nvSpPr>
        <p:spPr/>
        <p:txBody>
          <a:bodyPr/>
          <a:lstStyle/>
          <a:p>
            <a:pPr>
              <a:defRPr/>
            </a:pPr>
            <a:fld id="{8E759475-4B42-446C-AE42-A36F29C7A855}" type="slidenum">
              <a:rPr lang="en-US" smtClean="0"/>
              <a:pPr>
                <a:defRPr/>
              </a:pPr>
              <a:t>16</a:t>
            </a:fld>
            <a:endParaRPr lang="en-US" dirty="0"/>
          </a:p>
        </p:txBody>
      </p:sp>
      <p:pic>
        <p:nvPicPr>
          <p:cNvPr id="8" name="irc_mi" descr="http://static.guim.co.uk/sys-images/Guardian/Pix/pictures/2012/1/15/1326652779749/Costa-Concordia-runs-agro-007.jpg">
            <a:hlinkClick r:id="rId2"/>
          </p:cNvPr>
          <p:cNvPicPr/>
          <p:nvPr/>
        </p:nvPicPr>
        <p:blipFill>
          <a:blip r:embed="rId3"/>
          <a:srcRect/>
          <a:stretch>
            <a:fillRect/>
          </a:stretch>
        </p:blipFill>
        <p:spPr bwMode="auto">
          <a:xfrm>
            <a:off x="2072640" y="4839271"/>
            <a:ext cx="4474464" cy="172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Conclusions</a:t>
            </a:r>
            <a:endParaRPr lang="en-US" sz="3200" dirty="0"/>
          </a:p>
        </p:txBody>
      </p:sp>
      <p:sp>
        <p:nvSpPr>
          <p:cNvPr id="3" name="Content Placeholder 2"/>
          <p:cNvSpPr>
            <a:spLocks noGrp="1"/>
          </p:cNvSpPr>
          <p:nvPr>
            <p:ph sz="quarter" idx="21"/>
          </p:nvPr>
        </p:nvSpPr>
        <p:spPr>
          <a:xfrm>
            <a:off x="435208" y="1113639"/>
            <a:ext cx="8124825" cy="4516271"/>
          </a:xfrm>
        </p:spPr>
        <p:txBody>
          <a:bodyPr/>
          <a:lstStyle/>
          <a:p>
            <a:r>
              <a:rPr lang="en-US" sz="2000" dirty="0" smtClean="0"/>
              <a:t>The number and degree of criminal prosecutions in the U.S. premised on </a:t>
            </a:r>
            <a:r>
              <a:rPr lang="en-US" sz="2000" dirty="0" err="1" smtClean="0"/>
              <a:t>MARPOL</a:t>
            </a:r>
            <a:r>
              <a:rPr lang="en-US" sz="2000" dirty="0" smtClean="0"/>
              <a:t> and maritime safety-related statutes make it an outlier worldwide</a:t>
            </a:r>
          </a:p>
          <a:p>
            <a:pPr lvl="1"/>
            <a:r>
              <a:rPr lang="en-US" dirty="0" smtClean="0"/>
              <a:t>Scope of enforcement in U.S. is increasing with Annex VI requirements, ballast water, and Vessel General Permit</a:t>
            </a:r>
          </a:p>
          <a:p>
            <a:r>
              <a:rPr lang="en-US" sz="2000" dirty="0" smtClean="0"/>
              <a:t>Nevertheless, criminal enforcement statutes based on international environmental and safety convention are used by key port states worldwide</a:t>
            </a:r>
          </a:p>
          <a:p>
            <a:r>
              <a:rPr lang="en-US" sz="2000" dirty="0" smtClean="0"/>
              <a:t>IMO mandatory audit program and </a:t>
            </a:r>
            <a:r>
              <a:rPr lang="en-US" sz="2000" dirty="0" err="1" smtClean="0"/>
              <a:t>PSC</a:t>
            </a:r>
            <a:r>
              <a:rPr lang="en-US" sz="2000" dirty="0" smtClean="0"/>
              <a:t> procedures may increase criminal enforcement efforts </a:t>
            </a:r>
          </a:p>
          <a:p>
            <a:r>
              <a:rPr lang="en-US" sz="2000" dirty="0" smtClean="0"/>
              <a:t>Increased international cooperation and referrals regarding criminal  </a:t>
            </a:r>
            <a:r>
              <a:rPr lang="en-US" sz="2000" dirty="0" err="1" smtClean="0"/>
              <a:t>MARPOL</a:t>
            </a:r>
            <a:r>
              <a:rPr lang="en-US" sz="2000" dirty="0" smtClean="0"/>
              <a:t> enforcement issues</a:t>
            </a:r>
          </a:p>
          <a:p>
            <a:pPr marL="292100" lvl="1" indent="0">
              <a:buNone/>
            </a:pPr>
            <a:endParaRPr lang="en-US" sz="1800" dirty="0"/>
          </a:p>
        </p:txBody>
      </p:sp>
      <p:sp>
        <p:nvSpPr>
          <p:cNvPr id="4" name="Date Placeholder 3"/>
          <p:cNvSpPr>
            <a:spLocks noGrp="1"/>
          </p:cNvSpPr>
          <p:nvPr>
            <p:ph type="dt" sz="half" idx="22"/>
          </p:nvPr>
        </p:nvSpPr>
        <p:spPr/>
        <p:txBody>
          <a:bodyPr/>
          <a:lstStyle/>
          <a:p>
            <a:endParaRPr lang="en-US" dirty="0"/>
          </a:p>
        </p:txBody>
      </p:sp>
      <p:sp>
        <p:nvSpPr>
          <p:cNvPr id="5" name="Slide Number Placeholder 4"/>
          <p:cNvSpPr>
            <a:spLocks noGrp="1"/>
          </p:cNvSpPr>
          <p:nvPr>
            <p:ph type="sldNum" sz="quarter" idx="23"/>
          </p:nvPr>
        </p:nvSpPr>
        <p:spPr/>
        <p:txBody>
          <a:bodyPr/>
          <a:lstStyle/>
          <a:p>
            <a:fld id="{8E759475-4B42-446C-AE42-A36F29C7A855}"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smtClean="0"/>
              <a:t>Questions</a:t>
            </a:r>
            <a:endParaRPr lang="en-US" sz="3200" dirty="0"/>
          </a:p>
        </p:txBody>
      </p:sp>
      <p:sp>
        <p:nvSpPr>
          <p:cNvPr id="3" name="Content Placeholder 2"/>
          <p:cNvSpPr>
            <a:spLocks noGrp="1"/>
          </p:cNvSpPr>
          <p:nvPr>
            <p:ph sz="quarter" idx="21"/>
          </p:nvPr>
        </p:nvSpPr>
        <p:spPr/>
        <p:txBody>
          <a:bodyPr/>
          <a:lstStyle/>
          <a:p>
            <a:pPr algn="ctr">
              <a:buNone/>
            </a:pPr>
            <a:r>
              <a:rPr lang="en-US" sz="2800" b="1" dirty="0" smtClean="0"/>
              <a:t>Gregory </a:t>
            </a:r>
            <a:r>
              <a:rPr lang="en-US" sz="2800" b="1" dirty="0"/>
              <a:t>F. </a:t>
            </a:r>
            <a:r>
              <a:rPr lang="en-US" sz="2800" b="1" dirty="0" smtClean="0"/>
              <a:t>Linsin</a:t>
            </a:r>
            <a:r>
              <a:rPr lang="en-US" b="1" dirty="0" smtClean="0"/>
              <a:t/>
            </a:r>
            <a:br>
              <a:rPr lang="en-US" b="1" dirty="0" smtClean="0"/>
            </a:br>
            <a:r>
              <a:rPr lang="en-US" dirty="0" smtClean="0"/>
              <a:t>Partner, Blank </a:t>
            </a:r>
            <a:r>
              <a:rPr lang="en-US" dirty="0"/>
              <a:t>Rome LLP</a:t>
            </a:r>
            <a:br>
              <a:rPr lang="en-US" dirty="0"/>
            </a:br>
            <a:r>
              <a:rPr lang="en-US" dirty="0"/>
              <a:t>Watergate 600 New Hampshire Avenue, </a:t>
            </a:r>
            <a:r>
              <a:rPr lang="en-US" dirty="0" smtClean="0"/>
              <a:t>NW</a:t>
            </a:r>
            <a:br>
              <a:rPr lang="en-US" dirty="0" smtClean="0"/>
            </a:br>
            <a:r>
              <a:rPr lang="en-US" dirty="0" smtClean="0"/>
              <a:t>Washington</a:t>
            </a:r>
            <a:r>
              <a:rPr lang="en-US" dirty="0"/>
              <a:t>, DC 20037</a:t>
            </a:r>
            <a:br>
              <a:rPr lang="en-US" dirty="0"/>
            </a:br>
            <a:r>
              <a:rPr lang="en-US" dirty="0"/>
              <a:t>Phone: </a:t>
            </a:r>
            <a:r>
              <a:rPr lang="en-US" dirty="0" smtClean="0"/>
              <a:t>202.772.5813</a:t>
            </a:r>
            <a:br>
              <a:rPr lang="en-US" dirty="0" smtClean="0"/>
            </a:br>
            <a:r>
              <a:rPr lang="en-US" dirty="0" smtClean="0"/>
              <a:t>Email</a:t>
            </a:r>
            <a:r>
              <a:rPr lang="en-US" dirty="0"/>
              <a:t>: </a:t>
            </a:r>
            <a:r>
              <a:rPr lang="en-US" dirty="0" smtClean="0"/>
              <a:t>Linsin@BlankRome.com</a:t>
            </a:r>
          </a:p>
          <a:p>
            <a:pPr algn="ctr">
              <a:buNone/>
            </a:pPr>
            <a:r>
              <a:rPr lang="en-US" i="1" dirty="0" smtClean="0"/>
              <a:t>Winner of Lloyd's List 2015 Maritime Legal Services Award</a:t>
            </a:r>
          </a:p>
          <a:p>
            <a:endParaRPr lang="en-US" dirty="0"/>
          </a:p>
        </p:txBody>
      </p:sp>
      <p:sp>
        <p:nvSpPr>
          <p:cNvPr id="4" name="Date Placeholder 3"/>
          <p:cNvSpPr>
            <a:spLocks noGrp="1"/>
          </p:cNvSpPr>
          <p:nvPr>
            <p:ph type="dt" sz="half" idx="22"/>
          </p:nvPr>
        </p:nvSpPr>
        <p:spPr/>
        <p:txBody>
          <a:bodyPr/>
          <a:lstStyle/>
          <a:p>
            <a:pPr>
              <a:defRPr/>
            </a:pPr>
            <a:endParaRPr lang="en-US" dirty="0"/>
          </a:p>
        </p:txBody>
      </p:sp>
      <p:sp>
        <p:nvSpPr>
          <p:cNvPr id="5" name="Slide Number Placeholder 4"/>
          <p:cNvSpPr>
            <a:spLocks noGrp="1"/>
          </p:cNvSpPr>
          <p:nvPr>
            <p:ph type="sldNum" sz="quarter" idx="23"/>
          </p:nvPr>
        </p:nvSpPr>
        <p:spPr/>
        <p:txBody>
          <a:bodyPr/>
          <a:lstStyle/>
          <a:p>
            <a:pPr>
              <a:defRPr/>
            </a:pPr>
            <a:fld id="{8E759475-4B42-446C-AE42-A36F29C7A855}" type="slidenum">
              <a:rPr lang="en-US" smtClean="0"/>
              <a:pPr>
                <a:defRPr/>
              </a:pPr>
              <a:t>18</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Overview</a:t>
            </a:r>
            <a:endParaRPr lang="en-US" sz="3200" dirty="0">
              <a:latin typeface="+mj-lt"/>
            </a:endParaRPr>
          </a:p>
        </p:txBody>
      </p:sp>
      <p:sp>
        <p:nvSpPr>
          <p:cNvPr id="3" name="Content Placeholder 2"/>
          <p:cNvSpPr>
            <a:spLocks noGrp="1"/>
          </p:cNvSpPr>
          <p:nvPr>
            <p:ph sz="quarter" idx="21"/>
          </p:nvPr>
        </p:nvSpPr>
        <p:spPr/>
        <p:txBody>
          <a:bodyPr/>
          <a:lstStyle/>
          <a:p>
            <a:pPr>
              <a:spcAft>
                <a:spcPts val="0"/>
              </a:spcAft>
            </a:pPr>
            <a:r>
              <a:rPr lang="en-US" sz="2200" b="1" dirty="0" smtClean="0"/>
              <a:t>International Maritime Organization framework</a:t>
            </a:r>
          </a:p>
          <a:p>
            <a:pPr>
              <a:spcAft>
                <a:spcPts val="0"/>
              </a:spcAft>
            </a:pPr>
            <a:r>
              <a:rPr lang="en-US" sz="2200" b="1" dirty="0" smtClean="0"/>
              <a:t>Criminal Cases based on International Conventions</a:t>
            </a:r>
          </a:p>
          <a:p>
            <a:pPr lvl="1">
              <a:spcAft>
                <a:spcPts val="0"/>
              </a:spcAft>
            </a:pPr>
            <a:r>
              <a:rPr lang="en-US" dirty="0" smtClean="0"/>
              <a:t>Involve laws implementing or similar to MARPOL and other international conventions and regulations</a:t>
            </a:r>
          </a:p>
          <a:p>
            <a:pPr lvl="1">
              <a:spcAft>
                <a:spcPts val="0"/>
              </a:spcAft>
            </a:pPr>
            <a:r>
              <a:rPr lang="en-US" dirty="0" smtClean="0"/>
              <a:t>By region:  Oceania, Europe, North America and Asia</a:t>
            </a:r>
          </a:p>
          <a:p>
            <a:pPr>
              <a:spcAft>
                <a:spcPts val="0"/>
              </a:spcAft>
            </a:pPr>
            <a:r>
              <a:rPr lang="en-US" sz="2200" b="1" dirty="0" smtClean="0"/>
              <a:t>Marine Casualties Involving Fatalities</a:t>
            </a:r>
          </a:p>
          <a:p>
            <a:pPr lvl="1">
              <a:spcAft>
                <a:spcPts val="0"/>
              </a:spcAft>
            </a:pPr>
            <a:r>
              <a:rPr lang="en-US" i="1" dirty="0" smtClean="0"/>
              <a:t>M/V Queen of the North</a:t>
            </a:r>
          </a:p>
          <a:p>
            <a:pPr lvl="1">
              <a:spcAft>
                <a:spcPts val="0"/>
              </a:spcAft>
            </a:pPr>
            <a:r>
              <a:rPr lang="en-US" i="1" dirty="0" smtClean="0"/>
              <a:t>M/V </a:t>
            </a:r>
            <a:r>
              <a:rPr lang="en-US" i="1" dirty="0" err="1" smtClean="0"/>
              <a:t>Sewol</a:t>
            </a:r>
            <a:r>
              <a:rPr lang="en-US" dirty="0" smtClean="0"/>
              <a:t> – Sinking of South Korean ferry </a:t>
            </a:r>
          </a:p>
          <a:p>
            <a:pPr lvl="1">
              <a:spcAft>
                <a:spcPts val="0"/>
              </a:spcAft>
            </a:pPr>
            <a:r>
              <a:rPr lang="en-US" i="1" dirty="0" smtClean="0"/>
              <a:t>M/V Costa Concordia</a:t>
            </a:r>
            <a:r>
              <a:rPr lang="en-US" dirty="0" smtClean="0"/>
              <a:t> – Italian cruise ship disaster</a:t>
            </a:r>
          </a:p>
          <a:p>
            <a:pPr lvl="1">
              <a:spcAft>
                <a:spcPts val="0"/>
              </a:spcAft>
            </a:pPr>
            <a:r>
              <a:rPr lang="en-US" dirty="0" err="1" smtClean="0"/>
              <a:t>Macando</a:t>
            </a:r>
            <a:r>
              <a:rPr lang="en-US" dirty="0" smtClean="0"/>
              <a:t> Well Blowout</a:t>
            </a:r>
          </a:p>
          <a:p>
            <a:pPr marL="635000" lvl="2" indent="0">
              <a:spcAft>
                <a:spcPts val="0"/>
              </a:spcAft>
              <a:buNone/>
            </a:pPr>
            <a:endParaRPr lang="en-US" dirty="0" smtClean="0"/>
          </a:p>
          <a:p>
            <a:pPr lvl="1">
              <a:spcAft>
                <a:spcPts val="0"/>
              </a:spcAft>
            </a:pPr>
            <a:endParaRPr lang="en-US" i="1" dirty="0"/>
          </a:p>
        </p:txBody>
      </p:sp>
      <p:sp>
        <p:nvSpPr>
          <p:cNvPr id="4" name="Date Placeholder 3"/>
          <p:cNvSpPr>
            <a:spLocks noGrp="1"/>
          </p:cNvSpPr>
          <p:nvPr>
            <p:ph type="dt" sz="half" idx="22"/>
          </p:nvPr>
        </p:nvSpPr>
        <p:spPr/>
        <p:txBody>
          <a:bodyPr/>
          <a:lstStyle/>
          <a:p>
            <a:pPr>
              <a:defRPr/>
            </a:pPr>
            <a:endParaRPr lang="en-US" dirty="0"/>
          </a:p>
        </p:txBody>
      </p:sp>
      <p:sp>
        <p:nvSpPr>
          <p:cNvPr id="5" name="Slide Number Placeholder 4"/>
          <p:cNvSpPr>
            <a:spLocks noGrp="1"/>
          </p:cNvSpPr>
          <p:nvPr>
            <p:ph type="sldNum" sz="quarter" idx="23"/>
          </p:nvPr>
        </p:nvSpPr>
        <p:spPr/>
        <p:txBody>
          <a:bodyPr/>
          <a:lstStyle/>
          <a:p>
            <a:pPr>
              <a:defRPr/>
            </a:pPr>
            <a:fld id="{8E759475-4B42-446C-AE42-A36F29C7A855}"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5"/>
          <p:cNvSpPr>
            <a:spLocks noGrp="1"/>
          </p:cNvSpPr>
          <p:nvPr>
            <p:ph type="body" sz="quarter" idx="15"/>
          </p:nvPr>
        </p:nvSpPr>
        <p:spPr/>
        <p:txBody>
          <a:bodyPr/>
          <a:lstStyle/>
          <a:p>
            <a:r>
              <a:rPr lang="en-US" sz="2400" dirty="0" smtClean="0"/>
              <a:t>Historic tension between safety/pollution prevention and sovereignty </a:t>
            </a:r>
          </a:p>
          <a:p>
            <a:r>
              <a:rPr lang="en-US" sz="2400" dirty="0" smtClean="0"/>
              <a:t>U.S. Port State Control regime; Paris </a:t>
            </a:r>
            <a:r>
              <a:rPr lang="en-US" sz="2400" dirty="0" err="1" smtClean="0"/>
              <a:t>MOU</a:t>
            </a:r>
            <a:r>
              <a:rPr lang="en-US" sz="2400" dirty="0" smtClean="0"/>
              <a:t>; Tokyo </a:t>
            </a:r>
            <a:r>
              <a:rPr lang="en-US" sz="2400" dirty="0" err="1" smtClean="0"/>
              <a:t>MOU</a:t>
            </a:r>
            <a:endParaRPr lang="en-US" sz="2400" dirty="0" smtClean="0"/>
          </a:p>
          <a:p>
            <a:r>
              <a:rPr lang="en-US" sz="2400" dirty="0" smtClean="0"/>
              <a:t>A.1052(27) – Procedures for Port State Control</a:t>
            </a:r>
          </a:p>
          <a:p>
            <a:pPr lvl="1"/>
            <a:r>
              <a:rPr lang="en-US" dirty="0" smtClean="0"/>
              <a:t>Appendix 2 contains specific list of detainable deficiencies</a:t>
            </a:r>
          </a:p>
          <a:p>
            <a:r>
              <a:rPr lang="en-US" sz="2400" dirty="0" smtClean="0"/>
              <a:t>A.1067(28) – Mandatory Audit Scheme</a:t>
            </a:r>
          </a:p>
          <a:p>
            <a:pPr lvl="1"/>
            <a:r>
              <a:rPr lang="en-US" dirty="0" smtClean="0"/>
              <a:t>Into force in 2016</a:t>
            </a:r>
          </a:p>
          <a:p>
            <a:r>
              <a:rPr lang="en-US" sz="2400" dirty="0" smtClean="0"/>
              <a:t>A.1068(28) – Mandatory Audit Scheme to use IMO Instruments Implementation Code </a:t>
            </a:r>
            <a:endParaRPr lang="en-US" dirty="0" smtClean="0"/>
          </a:p>
          <a:p>
            <a:endParaRPr lang="en-US" dirty="0"/>
          </a:p>
        </p:txBody>
      </p:sp>
      <p:sp>
        <p:nvSpPr>
          <p:cNvPr id="10243" name="Title 3"/>
          <p:cNvSpPr>
            <a:spLocks noGrp="1"/>
          </p:cNvSpPr>
          <p:nvPr>
            <p:ph type="title"/>
          </p:nvPr>
        </p:nvSpPr>
        <p:spPr/>
        <p:txBody>
          <a:bodyPr>
            <a:normAutofit/>
          </a:bodyPr>
          <a:lstStyle/>
          <a:p>
            <a:r>
              <a:rPr lang="en-US" sz="3200" dirty="0" smtClean="0"/>
              <a:t>International Maritime Organization</a:t>
            </a:r>
          </a:p>
        </p:txBody>
      </p:sp>
      <p:sp>
        <p:nvSpPr>
          <p:cNvPr id="10244" name="Date Placeholder 6"/>
          <p:cNvSpPr>
            <a:spLocks noGrp="1"/>
          </p:cNvSpPr>
          <p:nvPr>
            <p:ph type="dt" sz="quarter" idx="16"/>
          </p:nvPr>
        </p:nvSpPr>
        <p:spPr/>
        <p:txBody>
          <a:bodyPr/>
          <a:lstStyle/>
          <a:p>
            <a:endParaRPr lang="en-US" dirty="0"/>
          </a:p>
        </p:txBody>
      </p:sp>
      <p:sp>
        <p:nvSpPr>
          <p:cNvPr id="10245" name="Slide Number Placeholder 7"/>
          <p:cNvSpPr>
            <a:spLocks noGrp="1"/>
          </p:cNvSpPr>
          <p:nvPr>
            <p:ph type="sldNum" sz="quarter" idx="18"/>
          </p:nvPr>
        </p:nvSpPr>
        <p:spPr/>
        <p:txBody>
          <a:bodyPr/>
          <a:lstStyle/>
          <a:p>
            <a:fld id="{846C3B22-1F24-4A84-B432-C88A6881A17A}" type="slidenum">
              <a:rPr lang="en-US" smtClean="0"/>
              <a:pPr/>
              <a:t>3</a:t>
            </a:fld>
            <a:endParaRPr lang="en-US"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lgn="ctr">
              <a:buNone/>
            </a:pPr>
            <a:endParaRPr lang="en-US" dirty="0" smtClean="0"/>
          </a:p>
          <a:p>
            <a:pPr algn="ctr">
              <a:buNone/>
            </a:pPr>
            <a:endParaRPr lang="en-US" dirty="0"/>
          </a:p>
          <a:p>
            <a:pPr algn="ctr">
              <a:buNone/>
            </a:pPr>
            <a:r>
              <a:rPr lang="en-US" b="1" dirty="0" smtClean="0">
                <a:latin typeface="+mj-lt"/>
              </a:rPr>
              <a:t>CRIMINAL ENFORCEMENT ACTIONS BASED </a:t>
            </a:r>
          </a:p>
          <a:p>
            <a:pPr algn="ctr">
              <a:buNone/>
            </a:pPr>
            <a:r>
              <a:rPr lang="en-US" b="1" dirty="0" smtClean="0">
                <a:latin typeface="+mj-lt"/>
              </a:rPr>
              <a:t>ON INTERNATIONAL CONVENTIONS</a:t>
            </a:r>
            <a:endParaRPr lang="en-US" b="1" dirty="0">
              <a:latin typeface="+mj-lt"/>
            </a:endParaRPr>
          </a:p>
        </p:txBody>
      </p:sp>
      <p:sp>
        <p:nvSpPr>
          <p:cNvPr id="4" name="Date Placeholder 3"/>
          <p:cNvSpPr>
            <a:spLocks noGrp="1"/>
          </p:cNvSpPr>
          <p:nvPr>
            <p:ph type="dt" sz="half" idx="16"/>
          </p:nvPr>
        </p:nvSpPr>
        <p:spPr/>
        <p:txBody>
          <a:bodyPr/>
          <a:lstStyle/>
          <a:p>
            <a:pPr>
              <a:defRPr/>
            </a:pPr>
            <a:endParaRPr lang="en-US" dirty="0"/>
          </a:p>
        </p:txBody>
      </p:sp>
      <p:sp>
        <p:nvSpPr>
          <p:cNvPr id="5" name="Slide Number Placeholder 4"/>
          <p:cNvSpPr>
            <a:spLocks noGrp="1"/>
          </p:cNvSpPr>
          <p:nvPr>
            <p:ph type="sldNum" sz="quarter" idx="18"/>
          </p:nvPr>
        </p:nvSpPr>
        <p:spPr/>
        <p:txBody>
          <a:bodyPr/>
          <a:lstStyle/>
          <a:p>
            <a:pPr>
              <a:defRPr/>
            </a:pPr>
            <a:fld id="{2144840F-C41D-48DC-B624-10F886580BA8}"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57200" y="1121664"/>
            <a:ext cx="8229600" cy="5004816"/>
          </a:xfrm>
        </p:spPr>
        <p:txBody>
          <a:bodyPr/>
          <a:lstStyle/>
          <a:p>
            <a:r>
              <a:rPr lang="en-US" sz="2400" b="1" dirty="0"/>
              <a:t>Australia: Criminal Enforcement Under law </a:t>
            </a:r>
            <a:r>
              <a:rPr lang="en-US" sz="2400" b="1" dirty="0" smtClean="0"/>
              <a:t>Implementing </a:t>
            </a:r>
            <a:r>
              <a:rPr lang="en-US" sz="2400" b="1" dirty="0"/>
              <a:t>MARPOL Annex </a:t>
            </a:r>
            <a:r>
              <a:rPr lang="en-US" sz="2400" b="1" dirty="0" smtClean="0"/>
              <a:t>V</a:t>
            </a:r>
          </a:p>
          <a:p>
            <a:pPr lvl="1"/>
            <a:r>
              <a:rPr lang="en-US" sz="2200" i="1" dirty="0" smtClean="0"/>
              <a:t>M/V </a:t>
            </a:r>
            <a:r>
              <a:rPr lang="en-US" sz="2200" i="1" dirty="0"/>
              <a:t>Hope Star </a:t>
            </a:r>
            <a:r>
              <a:rPr lang="en-US" sz="2200" i="1" dirty="0" smtClean="0"/>
              <a:t>– </a:t>
            </a:r>
            <a:r>
              <a:rPr lang="en-US" sz="2200" dirty="0" smtClean="0"/>
              <a:t>July 2012</a:t>
            </a:r>
            <a:endParaRPr lang="en-US" sz="2200" i="1" dirty="0"/>
          </a:p>
          <a:p>
            <a:pPr lvl="2"/>
            <a:r>
              <a:rPr lang="en-US" sz="1800" dirty="0" smtClean="0">
                <a:cs typeface="Times New Roman" pitchFamily="18" charset="0"/>
              </a:rPr>
              <a:t>Vessel </a:t>
            </a:r>
            <a:r>
              <a:rPr lang="en-US" sz="1800" dirty="0">
                <a:cs typeface="Times New Roman" pitchFamily="18" charset="0"/>
              </a:rPr>
              <a:t>discharged garbage in the Great Barrier Reef Marine </a:t>
            </a:r>
            <a:r>
              <a:rPr lang="en-US" sz="1800" dirty="0" smtClean="0">
                <a:cs typeface="Times New Roman" pitchFamily="18" charset="0"/>
              </a:rPr>
              <a:t>Park.</a:t>
            </a:r>
          </a:p>
          <a:p>
            <a:pPr lvl="2"/>
            <a:r>
              <a:rPr lang="en-US" sz="1800" dirty="0" smtClean="0">
                <a:cs typeface="Times New Roman" pitchFamily="18" charset="0"/>
              </a:rPr>
              <a:t>Owner </a:t>
            </a:r>
            <a:r>
              <a:rPr lang="en-US" sz="1800" dirty="0">
                <a:cs typeface="Times New Roman" pitchFamily="18" charset="0"/>
              </a:rPr>
              <a:t>fined AUD$5,000; Master fined </a:t>
            </a:r>
            <a:r>
              <a:rPr lang="en-US" sz="1800" dirty="0" smtClean="0">
                <a:cs typeface="Times New Roman" pitchFamily="18" charset="0"/>
              </a:rPr>
              <a:t>AUD$300</a:t>
            </a:r>
          </a:p>
          <a:p>
            <a:pPr lvl="1"/>
            <a:r>
              <a:rPr lang="en-US" sz="2200" i="1" dirty="0" smtClean="0"/>
              <a:t>M/V </a:t>
            </a:r>
            <a:r>
              <a:rPr lang="en-US" sz="2200" i="1" dirty="0"/>
              <a:t>Morning Midas </a:t>
            </a:r>
            <a:r>
              <a:rPr lang="en-US" sz="2200" dirty="0"/>
              <a:t>– August </a:t>
            </a:r>
            <a:r>
              <a:rPr lang="en-US" sz="2200" dirty="0" smtClean="0"/>
              <a:t>2012</a:t>
            </a:r>
          </a:p>
          <a:p>
            <a:pPr lvl="2"/>
            <a:r>
              <a:rPr lang="en-US" sz="1800" dirty="0" smtClean="0">
                <a:cs typeface="Times New Roman" pitchFamily="18" charset="0"/>
              </a:rPr>
              <a:t>Vessel </a:t>
            </a:r>
            <a:r>
              <a:rPr lang="en-US" sz="1800" dirty="0">
                <a:cs typeface="Times New Roman" pitchFamily="18" charset="0"/>
              </a:rPr>
              <a:t>discharged plastic mooring fine; failed to </a:t>
            </a:r>
            <a:r>
              <a:rPr lang="en-US" sz="1800" dirty="0" smtClean="0">
                <a:cs typeface="Times New Roman" pitchFamily="18" charset="0"/>
              </a:rPr>
              <a:t>report.</a:t>
            </a:r>
          </a:p>
          <a:p>
            <a:pPr lvl="2"/>
            <a:r>
              <a:rPr lang="en-US" sz="1800" dirty="0" smtClean="0">
                <a:cs typeface="Times New Roman" pitchFamily="18" charset="0"/>
              </a:rPr>
              <a:t>Owner </a:t>
            </a:r>
            <a:r>
              <a:rPr lang="en-US" sz="1800" dirty="0">
                <a:cs typeface="Times New Roman" pitchFamily="18" charset="0"/>
              </a:rPr>
              <a:t>fined </a:t>
            </a:r>
            <a:r>
              <a:rPr lang="en-US" sz="1800" dirty="0" smtClean="0">
                <a:cs typeface="Times New Roman" pitchFamily="18" charset="0"/>
              </a:rPr>
              <a:t>AUD$5,000</a:t>
            </a:r>
          </a:p>
          <a:p>
            <a:pPr lvl="1"/>
            <a:r>
              <a:rPr lang="en-US" sz="2200" i="1" dirty="0" smtClean="0"/>
              <a:t>M/V </a:t>
            </a:r>
            <a:r>
              <a:rPr lang="en-US" sz="2200" i="1" dirty="0"/>
              <a:t>Xin Tai Hai – </a:t>
            </a:r>
            <a:r>
              <a:rPr lang="en-US" sz="2200" dirty="0"/>
              <a:t>April </a:t>
            </a:r>
            <a:r>
              <a:rPr lang="en-US" sz="2200" dirty="0" smtClean="0"/>
              <a:t>2012</a:t>
            </a:r>
          </a:p>
          <a:p>
            <a:pPr lvl="2"/>
            <a:r>
              <a:rPr lang="en-US" sz="1800" dirty="0">
                <a:cs typeface="Times New Roman" pitchFamily="18" charset="0"/>
              </a:rPr>
              <a:t>Fisherman spotted vessel dumping garbage; vessel tracking used </a:t>
            </a:r>
          </a:p>
          <a:p>
            <a:pPr lvl="2"/>
            <a:r>
              <a:rPr lang="en-US" sz="1800" dirty="0">
                <a:cs typeface="Times New Roman" pitchFamily="18" charset="0"/>
              </a:rPr>
              <a:t>Owner fined AUD$20,000; Master fined AUD$6,000</a:t>
            </a:r>
          </a:p>
          <a:p>
            <a:pPr lvl="1"/>
            <a:r>
              <a:rPr lang="en-US" sz="2200" i="1" dirty="0" smtClean="0"/>
              <a:t>M/V Pantanal</a:t>
            </a:r>
            <a:r>
              <a:rPr lang="en-US" sz="2200" dirty="0" smtClean="0"/>
              <a:t>– July 2011</a:t>
            </a:r>
          </a:p>
          <a:p>
            <a:pPr lvl="2"/>
            <a:r>
              <a:rPr lang="en-US" sz="1800" dirty="0" smtClean="0">
                <a:cs typeface="Times New Roman" pitchFamily="18" charset="0"/>
              </a:rPr>
              <a:t>Vessel </a:t>
            </a:r>
            <a:r>
              <a:rPr lang="en-US" sz="1800" dirty="0">
                <a:cs typeface="Times New Roman" pitchFamily="18" charset="0"/>
              </a:rPr>
              <a:t>discharged food waste in the Great Barrier Reef Marine </a:t>
            </a:r>
            <a:r>
              <a:rPr lang="en-US" sz="1800" dirty="0" smtClean="0">
                <a:cs typeface="Times New Roman" pitchFamily="18" charset="0"/>
              </a:rPr>
              <a:t>Park</a:t>
            </a:r>
          </a:p>
          <a:p>
            <a:pPr lvl="2"/>
            <a:r>
              <a:rPr lang="en-US" sz="1800" dirty="0" smtClean="0">
                <a:cs typeface="Times New Roman" pitchFamily="18" charset="0"/>
              </a:rPr>
              <a:t>Owner </a:t>
            </a:r>
            <a:r>
              <a:rPr lang="en-US" sz="1800" dirty="0">
                <a:cs typeface="Times New Roman" pitchFamily="18" charset="0"/>
              </a:rPr>
              <a:t>fined </a:t>
            </a:r>
            <a:r>
              <a:rPr lang="en-US" sz="1800" dirty="0" smtClean="0">
                <a:cs typeface="Times New Roman" pitchFamily="18" charset="0"/>
              </a:rPr>
              <a:t>AUD$5,000; </a:t>
            </a:r>
            <a:r>
              <a:rPr lang="en-US" sz="1800" dirty="0">
                <a:cs typeface="Times New Roman" pitchFamily="18" charset="0"/>
              </a:rPr>
              <a:t>master </a:t>
            </a:r>
            <a:r>
              <a:rPr lang="en-US" sz="1800" dirty="0" smtClean="0">
                <a:cs typeface="Times New Roman" pitchFamily="18" charset="0"/>
              </a:rPr>
              <a:t>fined AUD$500</a:t>
            </a:r>
            <a:endParaRPr lang="en-US" sz="1800" dirty="0">
              <a:cs typeface="Times New Roman" pitchFamily="18" charset="0"/>
            </a:endParaRPr>
          </a:p>
          <a:p>
            <a:pPr lvl="1"/>
            <a:endParaRPr lang="en-US" sz="2400" i="1" dirty="0"/>
          </a:p>
          <a:p>
            <a:pPr lvl="1"/>
            <a:endParaRPr lang="en-US" sz="2400" dirty="0"/>
          </a:p>
          <a:p>
            <a:endParaRPr lang="en-US" dirty="0"/>
          </a:p>
        </p:txBody>
      </p:sp>
      <p:sp>
        <p:nvSpPr>
          <p:cNvPr id="3" name="Title 2"/>
          <p:cNvSpPr>
            <a:spLocks noGrp="1"/>
          </p:cNvSpPr>
          <p:nvPr>
            <p:ph type="title"/>
          </p:nvPr>
        </p:nvSpPr>
        <p:spPr/>
        <p:txBody>
          <a:bodyPr>
            <a:normAutofit/>
          </a:bodyPr>
          <a:lstStyle/>
          <a:p>
            <a:r>
              <a:rPr lang="en-US" sz="3200" dirty="0" smtClean="0"/>
              <a:t>Oceania</a:t>
            </a:r>
            <a:endParaRPr lang="en-US" sz="3200" dirty="0"/>
          </a:p>
        </p:txBody>
      </p:sp>
      <p:sp>
        <p:nvSpPr>
          <p:cNvPr id="4" name="Date Placeholder 3"/>
          <p:cNvSpPr>
            <a:spLocks noGrp="1"/>
          </p:cNvSpPr>
          <p:nvPr>
            <p:ph type="dt" sz="half" idx="16"/>
          </p:nvPr>
        </p:nvSpPr>
        <p:spPr/>
        <p:txBody>
          <a:bodyPr/>
          <a:lstStyle/>
          <a:p>
            <a:pPr>
              <a:defRPr/>
            </a:pPr>
            <a:endParaRPr lang="en-US" dirty="0"/>
          </a:p>
        </p:txBody>
      </p:sp>
      <p:sp>
        <p:nvSpPr>
          <p:cNvPr id="5" name="Slide Number Placeholder 4"/>
          <p:cNvSpPr>
            <a:spLocks noGrp="1"/>
          </p:cNvSpPr>
          <p:nvPr>
            <p:ph type="sldNum" sz="quarter" idx="18"/>
          </p:nvPr>
        </p:nvSpPr>
        <p:spPr/>
        <p:txBody>
          <a:bodyPr/>
          <a:lstStyle/>
          <a:p>
            <a:pPr>
              <a:defRPr/>
            </a:pPr>
            <a:fld id="{2144840F-C41D-48DC-B624-10F886580BA8}"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Oceania</a:t>
            </a:r>
            <a:endParaRPr lang="en-US" sz="3200" dirty="0"/>
          </a:p>
        </p:txBody>
      </p:sp>
      <p:sp>
        <p:nvSpPr>
          <p:cNvPr id="3" name="Content Placeholder 2"/>
          <p:cNvSpPr>
            <a:spLocks noGrp="1"/>
          </p:cNvSpPr>
          <p:nvPr>
            <p:ph sz="quarter" idx="21"/>
          </p:nvPr>
        </p:nvSpPr>
        <p:spPr>
          <a:xfrm>
            <a:off x="460375" y="1164688"/>
            <a:ext cx="5259489" cy="5197203"/>
          </a:xfrm>
        </p:spPr>
        <p:txBody>
          <a:bodyPr/>
          <a:lstStyle/>
          <a:p>
            <a:r>
              <a:rPr lang="en-US" b="1" dirty="0" smtClean="0">
                <a:latin typeface="+mj-lt"/>
              </a:rPr>
              <a:t>Australia – Criminal Enforcement Under Law Implementing </a:t>
            </a:r>
            <a:r>
              <a:rPr lang="en-US" b="1" dirty="0" err="1" smtClean="0">
                <a:latin typeface="+mj-lt"/>
              </a:rPr>
              <a:t>MARPOL</a:t>
            </a:r>
            <a:r>
              <a:rPr lang="en-US" b="1" dirty="0" smtClean="0">
                <a:latin typeface="+mj-lt"/>
              </a:rPr>
              <a:t> Annex I</a:t>
            </a:r>
          </a:p>
          <a:p>
            <a:r>
              <a:rPr lang="en-US" sz="2000" dirty="0" smtClean="0"/>
              <a:t> M/V </a:t>
            </a:r>
            <a:r>
              <a:rPr lang="en-US" sz="2000" dirty="0" smtClean="0">
                <a:latin typeface="+mj-lt"/>
              </a:rPr>
              <a:t>Magdalene</a:t>
            </a:r>
            <a:r>
              <a:rPr lang="en-US" sz="2000" dirty="0" smtClean="0"/>
              <a:t> – August 2010</a:t>
            </a:r>
          </a:p>
          <a:p>
            <a:pPr lvl="1"/>
            <a:r>
              <a:rPr lang="en-US" sz="1800" dirty="0" smtClean="0"/>
              <a:t>Vessel discharged mix of ballast water and </a:t>
            </a:r>
            <a:br>
              <a:rPr lang="en-US" sz="1800" dirty="0" smtClean="0"/>
            </a:br>
            <a:r>
              <a:rPr lang="en-US" sz="1800" dirty="0" err="1" smtClean="0"/>
              <a:t>HFO</a:t>
            </a:r>
            <a:r>
              <a:rPr lang="en-US" sz="1800" dirty="0" smtClean="0"/>
              <a:t> during </a:t>
            </a:r>
            <a:r>
              <a:rPr lang="en-US" sz="1800" dirty="0" err="1" smtClean="0"/>
              <a:t>deballasting</a:t>
            </a:r>
            <a:endParaRPr lang="en-US" sz="1800" dirty="0" smtClean="0"/>
          </a:p>
          <a:p>
            <a:pPr lvl="1"/>
            <a:r>
              <a:rPr lang="en-US" sz="1800" dirty="0" smtClean="0"/>
              <a:t>Spill significantly impacted the environment</a:t>
            </a:r>
          </a:p>
          <a:p>
            <a:pPr lvl="1"/>
            <a:r>
              <a:rPr lang="en-US" sz="1800" dirty="0" smtClean="0"/>
              <a:t>Owner and Master pleaded guilty to </a:t>
            </a:r>
            <a:br>
              <a:rPr lang="en-US" sz="1800" dirty="0" smtClean="0"/>
            </a:br>
            <a:r>
              <a:rPr lang="en-US" sz="1800" dirty="0" smtClean="0"/>
              <a:t>violations of New South Wales’ </a:t>
            </a:r>
            <a:br>
              <a:rPr lang="en-US" sz="1800" dirty="0" smtClean="0"/>
            </a:br>
            <a:r>
              <a:rPr lang="en-US" sz="1800" dirty="0" smtClean="0"/>
              <a:t>“Marine Pollution Act”</a:t>
            </a:r>
          </a:p>
          <a:p>
            <a:pPr lvl="1"/>
            <a:r>
              <a:rPr lang="en-US" sz="1800" dirty="0" smtClean="0"/>
              <a:t>Owner fined ASD$1.2 million plus </a:t>
            </a:r>
            <a:br>
              <a:rPr lang="en-US" sz="1800" dirty="0" smtClean="0"/>
            </a:br>
            <a:r>
              <a:rPr lang="en-US" sz="1800" dirty="0" smtClean="0"/>
              <a:t>prosecution costs</a:t>
            </a:r>
          </a:p>
          <a:p>
            <a:pPr lvl="1"/>
            <a:r>
              <a:rPr lang="en-US" sz="1800" dirty="0" smtClean="0"/>
              <a:t>Owner also paid ASD$1.7 million in clean up </a:t>
            </a:r>
            <a:br>
              <a:rPr lang="en-US" sz="1800" dirty="0" smtClean="0"/>
            </a:br>
            <a:r>
              <a:rPr lang="en-US" sz="1800" dirty="0" smtClean="0"/>
              <a:t>costs</a:t>
            </a:r>
          </a:p>
          <a:p>
            <a:endParaRPr lang="en-US" dirty="0" smtClean="0"/>
          </a:p>
          <a:p>
            <a:endParaRPr lang="en-US" dirty="0" smtClean="0"/>
          </a:p>
        </p:txBody>
      </p:sp>
      <p:sp>
        <p:nvSpPr>
          <p:cNvPr id="9" name="Date Placeholder 8"/>
          <p:cNvSpPr>
            <a:spLocks noGrp="1"/>
          </p:cNvSpPr>
          <p:nvPr>
            <p:ph type="dt" sz="half" idx="22"/>
          </p:nvPr>
        </p:nvSpPr>
        <p:spPr/>
        <p:txBody>
          <a:bodyPr/>
          <a:lstStyle/>
          <a:p>
            <a:endParaRPr lang="en-US" dirty="0"/>
          </a:p>
        </p:txBody>
      </p:sp>
      <p:pic>
        <p:nvPicPr>
          <p:cNvPr id="3074" name="Picture 2" descr="\\brdom.blankrome.firm\dfs\WAS\REDIRECTION\sroulakis\Documents\Magdalene 2.jpg"/>
          <p:cNvPicPr>
            <a:picLocks noChangeAspect="1" noChangeArrowheads="1"/>
          </p:cNvPicPr>
          <p:nvPr/>
        </p:nvPicPr>
        <p:blipFill>
          <a:blip r:embed="rId3"/>
          <a:srcRect/>
          <a:stretch>
            <a:fillRect/>
          </a:stretch>
        </p:blipFill>
        <p:spPr bwMode="auto">
          <a:xfrm>
            <a:off x="5777127" y="1264598"/>
            <a:ext cx="2984159" cy="1848253"/>
          </a:xfrm>
          <a:prstGeom prst="rect">
            <a:avLst/>
          </a:prstGeom>
          <a:noFill/>
        </p:spPr>
      </p:pic>
      <p:pic>
        <p:nvPicPr>
          <p:cNvPr id="3076" name="Picture 4" descr="C:\Users\sroulakis\Downloads\4952807378_5e29d6e6f8_o.jpg"/>
          <p:cNvPicPr>
            <a:picLocks noChangeAspect="1" noChangeArrowheads="1"/>
          </p:cNvPicPr>
          <p:nvPr/>
        </p:nvPicPr>
        <p:blipFill>
          <a:blip r:embed="rId4"/>
          <a:srcRect/>
          <a:stretch>
            <a:fillRect/>
          </a:stretch>
        </p:blipFill>
        <p:spPr bwMode="auto">
          <a:xfrm>
            <a:off x="5788128" y="3539553"/>
            <a:ext cx="2908400" cy="2383643"/>
          </a:xfrm>
          <a:prstGeom prst="rect">
            <a:avLst/>
          </a:prstGeom>
          <a:noFill/>
        </p:spPr>
      </p:pic>
      <p:sp>
        <p:nvSpPr>
          <p:cNvPr id="10" name="Slide Number Placeholder 9"/>
          <p:cNvSpPr>
            <a:spLocks noGrp="1"/>
          </p:cNvSpPr>
          <p:nvPr>
            <p:ph type="sldNum" sz="quarter" idx="23"/>
          </p:nvPr>
        </p:nvSpPr>
        <p:spPr/>
        <p:txBody>
          <a:bodyPr/>
          <a:lstStyle/>
          <a:p>
            <a:fld id="{8E759475-4B42-446C-AE42-A36F29C7A855}"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Oceania</a:t>
            </a:r>
            <a:endParaRPr lang="en-US" sz="3200" dirty="0"/>
          </a:p>
        </p:txBody>
      </p:sp>
      <p:sp>
        <p:nvSpPr>
          <p:cNvPr id="3" name="Content Placeholder 2"/>
          <p:cNvSpPr>
            <a:spLocks noGrp="1"/>
          </p:cNvSpPr>
          <p:nvPr>
            <p:ph sz="quarter" idx="21"/>
          </p:nvPr>
        </p:nvSpPr>
        <p:spPr>
          <a:xfrm>
            <a:off x="460375" y="1180750"/>
            <a:ext cx="8124825" cy="4516271"/>
          </a:xfrm>
        </p:spPr>
        <p:txBody>
          <a:bodyPr/>
          <a:lstStyle/>
          <a:p>
            <a:r>
              <a:rPr lang="en-US" dirty="0" smtClean="0"/>
              <a:t> </a:t>
            </a:r>
            <a:r>
              <a:rPr lang="en-US" b="1" dirty="0" smtClean="0">
                <a:latin typeface="+mj-lt"/>
              </a:rPr>
              <a:t>New Zealand</a:t>
            </a:r>
          </a:p>
          <a:p>
            <a:pPr lvl="1"/>
            <a:r>
              <a:rPr lang="en-US" dirty="0" smtClean="0"/>
              <a:t> M/V </a:t>
            </a:r>
            <a:r>
              <a:rPr lang="en-US" dirty="0" err="1" smtClean="0"/>
              <a:t>Oyang</a:t>
            </a:r>
            <a:r>
              <a:rPr lang="en-US" dirty="0" smtClean="0"/>
              <a:t> 75 – August 2011</a:t>
            </a:r>
          </a:p>
          <a:p>
            <a:pPr lvl="2"/>
            <a:r>
              <a:rPr lang="en-US" sz="1600" dirty="0" smtClean="0"/>
              <a:t>Fishing vessel discharged unfiltered bilge effluent into New Zealand waters</a:t>
            </a:r>
          </a:p>
          <a:p>
            <a:pPr lvl="2"/>
            <a:r>
              <a:rPr lang="en-US" sz="1600" dirty="0" smtClean="0"/>
              <a:t>Prosecution only brought charges for failure to notify under the Maritime </a:t>
            </a:r>
            <a:br>
              <a:rPr lang="en-US" sz="1600" dirty="0" smtClean="0"/>
            </a:br>
            <a:r>
              <a:rPr lang="en-US" sz="1600" dirty="0" smtClean="0"/>
              <a:t>Transport Act; owner was convicted and received NZD$10,500 fine</a:t>
            </a:r>
          </a:p>
          <a:p>
            <a:pPr lvl="1"/>
            <a:r>
              <a:rPr lang="en-US" dirty="0" smtClean="0"/>
              <a:t> M/V Rena – October 2011 </a:t>
            </a:r>
          </a:p>
          <a:p>
            <a:pPr lvl="2"/>
            <a:r>
              <a:rPr lang="en-US" sz="1600" dirty="0" smtClean="0"/>
              <a:t>Container vessel grounded on Astrolabe Reef </a:t>
            </a:r>
          </a:p>
          <a:p>
            <a:pPr lvl="2"/>
            <a:r>
              <a:rPr lang="en-US" sz="1600" dirty="0" smtClean="0"/>
              <a:t>Charges and convictions under Maritime                                                  </a:t>
            </a:r>
            <a:r>
              <a:rPr lang="en-US" dirty="0" smtClean="0"/>
              <a:t>	Transport </a:t>
            </a:r>
            <a:r>
              <a:rPr lang="en-US" sz="1600" dirty="0" smtClean="0"/>
              <a:t>Act, Resource Management Act,                                                           	and general criminal statute </a:t>
            </a:r>
          </a:p>
          <a:p>
            <a:pPr lvl="2"/>
            <a:r>
              <a:rPr lang="en-US" sz="1600" dirty="0" smtClean="0"/>
              <a:t>Master and second officer sentenced to                                                                   7 months in prison</a:t>
            </a:r>
          </a:p>
          <a:p>
            <a:pPr lvl="1"/>
            <a:endParaRPr lang="en-US" dirty="0"/>
          </a:p>
        </p:txBody>
      </p:sp>
      <p:sp>
        <p:nvSpPr>
          <p:cNvPr id="9" name="Date Placeholder 8"/>
          <p:cNvSpPr>
            <a:spLocks noGrp="1"/>
          </p:cNvSpPr>
          <p:nvPr>
            <p:ph type="dt" sz="half" idx="22"/>
          </p:nvPr>
        </p:nvSpPr>
        <p:spPr/>
        <p:txBody>
          <a:bodyPr/>
          <a:lstStyle/>
          <a:p>
            <a:endParaRPr lang="en-US" dirty="0"/>
          </a:p>
        </p:txBody>
      </p:sp>
      <p:sp>
        <p:nvSpPr>
          <p:cNvPr id="10" name="Slide Number Placeholder 9"/>
          <p:cNvSpPr>
            <a:spLocks noGrp="1"/>
          </p:cNvSpPr>
          <p:nvPr>
            <p:ph type="sldNum" sz="quarter" idx="23"/>
          </p:nvPr>
        </p:nvSpPr>
        <p:spPr/>
        <p:txBody>
          <a:bodyPr/>
          <a:lstStyle/>
          <a:p>
            <a:fld id="{8E759475-4B42-446C-AE42-A36F29C7A855}" type="slidenum">
              <a:rPr lang="en-US" smtClean="0"/>
              <a:pPr/>
              <a:t>7</a:t>
            </a:fld>
            <a:endParaRPr lang="en-US" dirty="0"/>
          </a:p>
        </p:txBody>
      </p:sp>
      <p:pic>
        <p:nvPicPr>
          <p:cNvPr id="6" name="Picture 2" descr="\\brdom.blankrome.firm\dfs\WAS\REDIRECTION\sroulakis\Documents\800px-Rena_ship_04.jpg"/>
          <p:cNvPicPr>
            <a:picLocks noChangeAspect="1" noChangeArrowheads="1"/>
          </p:cNvPicPr>
          <p:nvPr/>
        </p:nvPicPr>
        <p:blipFill>
          <a:blip r:embed="rId3"/>
          <a:srcRect/>
          <a:stretch>
            <a:fillRect/>
          </a:stretch>
        </p:blipFill>
        <p:spPr bwMode="auto">
          <a:xfrm>
            <a:off x="5570806" y="3137096"/>
            <a:ext cx="3365474" cy="2384474"/>
          </a:xfrm>
          <a:prstGeom prst="rect">
            <a:avLst/>
          </a:prstGeom>
          <a:noFill/>
        </p:spPr>
      </p:pic>
      <p:sp>
        <p:nvSpPr>
          <p:cNvPr id="7" name="TextBox 6"/>
          <p:cNvSpPr txBox="1"/>
          <p:nvPr/>
        </p:nvSpPr>
        <p:spPr>
          <a:xfrm>
            <a:off x="7568418" y="5464905"/>
            <a:ext cx="1406770" cy="215444"/>
          </a:xfrm>
          <a:prstGeom prst="rect">
            <a:avLst/>
          </a:prstGeom>
          <a:noFill/>
        </p:spPr>
        <p:txBody>
          <a:bodyPr wrap="square" rtlCol="0">
            <a:spAutoFit/>
          </a:bodyPr>
          <a:lstStyle/>
          <a:p>
            <a:r>
              <a:rPr lang="en-US" sz="800" dirty="0" smtClean="0"/>
              <a:t>New Zealand Defense Force</a:t>
            </a:r>
            <a:endParaRPr lang="en-US" sz="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Europe</a:t>
            </a:r>
            <a:endParaRPr lang="en-US" sz="3200" dirty="0"/>
          </a:p>
        </p:txBody>
      </p:sp>
      <p:sp>
        <p:nvSpPr>
          <p:cNvPr id="3" name="Content Placeholder 2"/>
          <p:cNvSpPr>
            <a:spLocks noGrp="1"/>
          </p:cNvSpPr>
          <p:nvPr>
            <p:ph sz="quarter" idx="21"/>
          </p:nvPr>
        </p:nvSpPr>
        <p:spPr>
          <a:xfrm>
            <a:off x="407156" y="930492"/>
            <a:ext cx="6261868" cy="5328639"/>
          </a:xfrm>
        </p:spPr>
        <p:txBody>
          <a:bodyPr/>
          <a:lstStyle/>
          <a:p>
            <a:pPr>
              <a:spcAft>
                <a:spcPts val="0"/>
              </a:spcAft>
            </a:pPr>
            <a:r>
              <a:rPr lang="en-US" sz="2200" b="1" dirty="0" smtClean="0"/>
              <a:t>United Kingdom </a:t>
            </a:r>
          </a:p>
          <a:p>
            <a:pPr lvl="1">
              <a:spcAft>
                <a:spcPts val="0"/>
              </a:spcAft>
            </a:pPr>
            <a:r>
              <a:rPr lang="en-US" i="1" dirty="0" smtClean="0"/>
              <a:t>M/T </a:t>
            </a:r>
            <a:r>
              <a:rPr lang="en-US" i="1" dirty="0"/>
              <a:t>Maersk </a:t>
            </a:r>
            <a:r>
              <a:rPr lang="en-US" i="1" dirty="0" smtClean="0"/>
              <a:t>Kiera – </a:t>
            </a:r>
            <a:r>
              <a:rPr lang="en-US" dirty="0" smtClean="0"/>
              <a:t>February 2012</a:t>
            </a:r>
            <a:endParaRPr lang="en-US" dirty="0"/>
          </a:p>
          <a:p>
            <a:pPr lvl="2">
              <a:spcAft>
                <a:spcPts val="0"/>
              </a:spcAft>
            </a:pPr>
            <a:r>
              <a:rPr lang="en-US" sz="1600" dirty="0" smtClean="0"/>
              <a:t>Violation </a:t>
            </a:r>
            <a:r>
              <a:rPr lang="en-US" sz="1600" dirty="0"/>
              <a:t>of </a:t>
            </a:r>
            <a:r>
              <a:rPr lang="en-US" sz="1600" dirty="0" smtClean="0"/>
              <a:t>Dangerous </a:t>
            </a:r>
            <a:r>
              <a:rPr lang="en-US" sz="1600" dirty="0"/>
              <a:t>or Noxious Liquid Substances in Bulk </a:t>
            </a:r>
            <a:r>
              <a:rPr lang="en-US" sz="1600" dirty="0" smtClean="0"/>
              <a:t>Regulations, which implement MARPOL Annex II</a:t>
            </a:r>
          </a:p>
          <a:p>
            <a:pPr lvl="2">
              <a:spcAft>
                <a:spcPts val="0"/>
              </a:spcAft>
            </a:pPr>
            <a:r>
              <a:rPr lang="en-US" sz="1600" dirty="0" smtClean="0"/>
              <a:t>Unlawful discharge of  palm </a:t>
            </a:r>
            <a:r>
              <a:rPr lang="en-US" sz="1600" dirty="0"/>
              <a:t>oil slops and cleaning fluids within 12 </a:t>
            </a:r>
            <a:r>
              <a:rPr lang="en-US" sz="1600" dirty="0" smtClean="0"/>
              <a:t>nm</a:t>
            </a:r>
          </a:p>
          <a:p>
            <a:pPr lvl="2">
              <a:spcAft>
                <a:spcPts val="0"/>
              </a:spcAft>
            </a:pPr>
            <a:r>
              <a:rPr lang="en-US" sz="1600" dirty="0" smtClean="0"/>
              <a:t>Owner pleaded guilty and was sentenced to fines and costs totaling approximately </a:t>
            </a:r>
            <a:r>
              <a:rPr lang="en-US" sz="1600" dirty="0"/>
              <a:t>£22,500 </a:t>
            </a:r>
          </a:p>
          <a:p>
            <a:pPr lvl="1">
              <a:spcAft>
                <a:spcPts val="0"/>
              </a:spcAft>
            </a:pPr>
            <a:r>
              <a:rPr lang="en-US" i="1" dirty="0" smtClean="0"/>
              <a:t>M/V Ever Sigma – </a:t>
            </a:r>
            <a:r>
              <a:rPr lang="en-US" dirty="0" smtClean="0"/>
              <a:t>January 2013</a:t>
            </a:r>
            <a:endParaRPr lang="en-US" dirty="0" smtClean="0">
              <a:solidFill>
                <a:srgbClr val="FF0000"/>
              </a:solidFill>
            </a:endParaRPr>
          </a:p>
          <a:p>
            <a:pPr lvl="2">
              <a:spcAft>
                <a:spcPts val="0"/>
              </a:spcAft>
            </a:pPr>
            <a:r>
              <a:rPr lang="en-US" sz="1600" dirty="0" smtClean="0"/>
              <a:t>Violation of Prevention of Oil Pollution Regulations, which implement MARPOL Annex I</a:t>
            </a:r>
          </a:p>
          <a:p>
            <a:pPr lvl="2">
              <a:spcAft>
                <a:spcPts val="0"/>
              </a:spcAft>
            </a:pPr>
            <a:r>
              <a:rPr lang="en-US" sz="1600" dirty="0" smtClean="0"/>
              <a:t>Rare exercise of flag State jurisdiction</a:t>
            </a:r>
          </a:p>
          <a:p>
            <a:pPr lvl="2">
              <a:spcAft>
                <a:spcPts val="0"/>
              </a:spcAft>
            </a:pPr>
            <a:r>
              <a:rPr lang="en-US" sz="1600" dirty="0" smtClean="0"/>
              <a:t>Vessel accidentally discharged HFO off Greek coast, but did not report the spill for 27 hours. </a:t>
            </a:r>
          </a:p>
          <a:p>
            <a:pPr lvl="2">
              <a:spcAft>
                <a:spcPts val="0"/>
              </a:spcAft>
            </a:pPr>
            <a:r>
              <a:rPr lang="en-US" sz="1600" dirty="0" smtClean="0"/>
              <a:t>Owner pleaded guilty and was sentenced  to fines and costs totaling  approximately £17,320 </a:t>
            </a:r>
          </a:p>
          <a:p>
            <a:pPr marL="228600" lvl="1" indent="-228600">
              <a:spcAft>
                <a:spcPts val="1200"/>
              </a:spcAft>
              <a:buNone/>
            </a:pPr>
            <a:endParaRPr lang="en-US" sz="1600" dirty="0" smtClean="0"/>
          </a:p>
          <a:p>
            <a:pPr>
              <a:buNone/>
            </a:pPr>
            <a:r>
              <a:rPr lang="en-US" sz="1400" dirty="0" smtClean="0"/>
              <a:t>	</a:t>
            </a:r>
            <a:endParaRPr lang="en-US" sz="1400" dirty="0"/>
          </a:p>
        </p:txBody>
      </p:sp>
      <p:pic>
        <p:nvPicPr>
          <p:cNvPr id="2051" name="Picture 3" descr="\\brdom.blankrome.firm\dfs\WAS\REDIRECTION\sroulakis\Documents\MaerskKieraTrack.jpg"/>
          <p:cNvPicPr>
            <a:picLocks noChangeAspect="1" noChangeArrowheads="1"/>
          </p:cNvPicPr>
          <p:nvPr/>
        </p:nvPicPr>
        <p:blipFill>
          <a:blip r:embed="rId2"/>
          <a:stretch>
            <a:fillRect/>
          </a:stretch>
        </p:blipFill>
        <p:spPr bwMode="auto">
          <a:xfrm rot="5400000">
            <a:off x="6205085" y="2324533"/>
            <a:ext cx="3443257" cy="2061651"/>
          </a:xfrm>
          <a:prstGeom prst="rect">
            <a:avLst/>
          </a:prstGeom>
          <a:noFill/>
        </p:spPr>
      </p:pic>
      <p:sp>
        <p:nvSpPr>
          <p:cNvPr id="8" name="Date Placeholder 7"/>
          <p:cNvSpPr>
            <a:spLocks noGrp="1"/>
          </p:cNvSpPr>
          <p:nvPr>
            <p:ph type="dt" sz="half" idx="22"/>
          </p:nvPr>
        </p:nvSpPr>
        <p:spPr/>
        <p:txBody>
          <a:bodyPr/>
          <a:lstStyle/>
          <a:p>
            <a:pPr>
              <a:defRPr/>
            </a:pPr>
            <a:endParaRPr lang="en-US" dirty="0"/>
          </a:p>
        </p:txBody>
      </p:sp>
      <p:sp>
        <p:nvSpPr>
          <p:cNvPr id="9" name="Slide Number Placeholder 8"/>
          <p:cNvSpPr>
            <a:spLocks noGrp="1"/>
          </p:cNvSpPr>
          <p:nvPr>
            <p:ph type="sldNum" sz="quarter" idx="23"/>
          </p:nvPr>
        </p:nvSpPr>
        <p:spPr/>
        <p:txBody>
          <a:bodyPr/>
          <a:lstStyle/>
          <a:p>
            <a:pPr>
              <a:defRPr/>
            </a:pPr>
            <a:fld id="{8E759475-4B42-446C-AE42-A36F29C7A855}"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Europe</a:t>
            </a:r>
            <a:endParaRPr lang="en-US" sz="3200" dirty="0"/>
          </a:p>
        </p:txBody>
      </p:sp>
      <p:sp>
        <p:nvSpPr>
          <p:cNvPr id="3" name="Content Placeholder 2"/>
          <p:cNvSpPr>
            <a:spLocks noGrp="1"/>
          </p:cNvSpPr>
          <p:nvPr>
            <p:ph sz="quarter" idx="21"/>
          </p:nvPr>
        </p:nvSpPr>
        <p:spPr>
          <a:xfrm>
            <a:off x="117987" y="930492"/>
            <a:ext cx="5804641" cy="5579365"/>
          </a:xfrm>
        </p:spPr>
        <p:txBody>
          <a:bodyPr/>
          <a:lstStyle/>
          <a:p>
            <a:pPr marL="228600" lvl="1" indent="-225425">
              <a:buFont typeface="Wingdings" pitchFamily="2" charset="2"/>
              <a:buChar char="§"/>
            </a:pPr>
            <a:r>
              <a:rPr lang="en-US" sz="2200" b="1" dirty="0" smtClean="0"/>
              <a:t>Norway – </a:t>
            </a:r>
            <a:r>
              <a:rPr lang="en-US" sz="2200" i="1" dirty="0" smtClean="0"/>
              <a:t>M/V Full City </a:t>
            </a:r>
            <a:r>
              <a:rPr lang="en-US" sz="2200" dirty="0" smtClean="0"/>
              <a:t>– July 2009 </a:t>
            </a:r>
          </a:p>
          <a:p>
            <a:pPr marL="571500" lvl="2" indent="-225425">
              <a:buFont typeface="Arial" pitchFamily="34" charset="0"/>
              <a:buChar char="•"/>
            </a:pPr>
            <a:r>
              <a:rPr lang="en-US" sz="1800" dirty="0" smtClean="0"/>
              <a:t>Bulk carrier owned and operated by COSCO ran aground in Norwegian waters, causing bunker oil spill </a:t>
            </a:r>
          </a:p>
          <a:p>
            <a:pPr marL="571500" lvl="2" indent="-225425">
              <a:buFont typeface="Arial" pitchFamily="34" charset="0"/>
              <a:buChar char="•"/>
            </a:pPr>
            <a:r>
              <a:rPr lang="en-US" sz="1800" dirty="0" smtClean="0"/>
              <a:t>Prosecuted under Ship Safety Act and Pollution Control Act, rather than general criminal laws </a:t>
            </a:r>
          </a:p>
          <a:p>
            <a:pPr marL="571500" lvl="2" indent="-225425">
              <a:buFont typeface="Arial" pitchFamily="34" charset="0"/>
              <a:buChar char="•"/>
            </a:pPr>
            <a:r>
              <a:rPr lang="en-US" sz="1800" dirty="0" smtClean="0"/>
              <a:t>Master convicted, but sentence commuted to probation; Third Officer acquitted on appea</a:t>
            </a:r>
            <a:r>
              <a:rPr lang="en-US" sz="1600" dirty="0" smtClean="0"/>
              <a:t>l</a:t>
            </a:r>
            <a:endParaRPr lang="en-US" sz="1400" dirty="0" smtClean="0"/>
          </a:p>
          <a:p>
            <a:pPr marL="228600" lvl="1" indent="-225425">
              <a:buFont typeface="Wingdings" pitchFamily="2" charset="2"/>
              <a:buChar char="§"/>
            </a:pPr>
            <a:r>
              <a:rPr lang="en-US" sz="2200" b="1" dirty="0" smtClean="0"/>
              <a:t>France – </a:t>
            </a:r>
            <a:r>
              <a:rPr lang="en-US" sz="2200" i="1" dirty="0" smtClean="0"/>
              <a:t>M/T Deniz-S </a:t>
            </a:r>
            <a:r>
              <a:rPr lang="en-US" sz="2200" dirty="0" smtClean="0"/>
              <a:t>– November 2014</a:t>
            </a:r>
            <a:endParaRPr lang="en-US" sz="2200" b="1" dirty="0" smtClean="0"/>
          </a:p>
          <a:p>
            <a:pPr marL="571500" lvl="2" indent="-228600">
              <a:spcAft>
                <a:spcPts val="0"/>
              </a:spcAft>
              <a:buFont typeface="Arial" pitchFamily="34" charset="0"/>
              <a:buChar char="•"/>
            </a:pPr>
            <a:r>
              <a:rPr lang="en-US" sz="1800" dirty="0" smtClean="0"/>
              <a:t>Oil spill from Turkish-flag tanker near Le Havre was detected by helicopter and reported to French coast guard </a:t>
            </a:r>
            <a:endParaRPr lang="en-US" sz="1800" i="1" u="sng" dirty="0" smtClean="0"/>
          </a:p>
          <a:p>
            <a:pPr marL="571500" lvl="2" indent="-228600">
              <a:spcAft>
                <a:spcPts val="0"/>
              </a:spcAft>
              <a:buFont typeface="Arial" pitchFamily="34" charset="0"/>
              <a:buChar char="•"/>
            </a:pPr>
            <a:r>
              <a:rPr lang="en-US" sz="1800" dirty="0" smtClean="0"/>
              <a:t>French court found both Owner and Captain guilty of </a:t>
            </a:r>
            <a:r>
              <a:rPr lang="en-US" sz="1800" dirty="0" err="1" smtClean="0"/>
              <a:t>MARPOL</a:t>
            </a:r>
            <a:r>
              <a:rPr lang="en-US" sz="1800" dirty="0" smtClean="0"/>
              <a:t> violations</a:t>
            </a:r>
          </a:p>
          <a:p>
            <a:pPr lvl="1">
              <a:spcAft>
                <a:spcPts val="0"/>
              </a:spcAft>
            </a:pPr>
            <a:r>
              <a:rPr lang="en-US" sz="1800" dirty="0" smtClean="0"/>
              <a:t>Owner fined €100,000 ; Captain fined €50,000 </a:t>
            </a:r>
          </a:p>
          <a:p>
            <a:pPr lvl="1">
              <a:spcAft>
                <a:spcPts val="0"/>
              </a:spcAft>
            </a:pPr>
            <a:r>
              <a:rPr lang="en-US" sz="1800" dirty="0" smtClean="0"/>
              <a:t>Court assessed additional fine of €27,500 for damage to the environment, payable to environmental groups</a:t>
            </a:r>
          </a:p>
          <a:p>
            <a:pPr marL="228600" lvl="1" indent="-228600">
              <a:spcAft>
                <a:spcPts val="1200"/>
              </a:spcAft>
              <a:buFont typeface="Wingdings" pitchFamily="2" charset="2"/>
              <a:buChar char="§"/>
            </a:pPr>
            <a:endParaRPr lang="en-US" sz="1400" dirty="0" smtClean="0"/>
          </a:p>
          <a:p>
            <a:pPr marL="228600" lvl="1" indent="-228600">
              <a:spcAft>
                <a:spcPts val="1200"/>
              </a:spcAft>
              <a:buFont typeface="Wingdings" pitchFamily="2" charset="2"/>
              <a:buChar char="§"/>
            </a:pPr>
            <a:endParaRPr lang="en-US" sz="1400" dirty="0" smtClean="0"/>
          </a:p>
          <a:p>
            <a:pPr marL="228600" lvl="1" indent="-228600">
              <a:spcAft>
                <a:spcPts val="1200"/>
              </a:spcAft>
              <a:buFont typeface="Wingdings" pitchFamily="2" charset="2"/>
              <a:buChar char="§"/>
            </a:pPr>
            <a:endParaRPr lang="en-US" sz="1400" dirty="0" smtClean="0"/>
          </a:p>
          <a:p>
            <a:pPr marL="228600" lvl="1" indent="-225425">
              <a:buNone/>
            </a:pPr>
            <a:endParaRPr lang="en-US" sz="1400" i="1" u="sng" dirty="0" smtClean="0"/>
          </a:p>
          <a:p>
            <a:pPr lvl="1"/>
            <a:endParaRPr lang="en-US" sz="1400" dirty="0" smtClean="0"/>
          </a:p>
          <a:p>
            <a:pPr marL="228600" lvl="1" indent="3175">
              <a:spcAft>
                <a:spcPts val="1200"/>
              </a:spcAft>
              <a:buNone/>
            </a:pPr>
            <a:endParaRPr lang="en-US" sz="1400" i="1" u="sng" dirty="0" smtClean="0"/>
          </a:p>
          <a:p>
            <a:pPr marL="228600" lvl="1" indent="3175">
              <a:spcAft>
                <a:spcPts val="1200"/>
              </a:spcAft>
              <a:buNone/>
            </a:pPr>
            <a:endParaRPr lang="en-US" sz="1400" i="1" u="sng" dirty="0" smtClean="0"/>
          </a:p>
          <a:p>
            <a:pPr>
              <a:buNone/>
            </a:pPr>
            <a:r>
              <a:rPr lang="en-US" sz="1400" dirty="0" smtClean="0"/>
              <a:t>	</a:t>
            </a:r>
            <a:endParaRPr lang="en-US" sz="1400" dirty="0"/>
          </a:p>
        </p:txBody>
      </p:sp>
      <p:pic>
        <p:nvPicPr>
          <p:cNvPr id="1027" name="Picture 3" descr="\\brdom.blankrome.firm\dfs\WAS\REDIRECTION\sroulakis\Documents\ship-oil-1.jpg"/>
          <p:cNvPicPr>
            <a:picLocks noChangeAspect="1" noChangeArrowheads="1"/>
          </p:cNvPicPr>
          <p:nvPr/>
        </p:nvPicPr>
        <p:blipFill>
          <a:blip r:embed="rId2"/>
          <a:srcRect/>
          <a:stretch>
            <a:fillRect/>
          </a:stretch>
        </p:blipFill>
        <p:spPr bwMode="auto">
          <a:xfrm>
            <a:off x="5968181" y="1120326"/>
            <a:ext cx="3038167" cy="2999390"/>
          </a:xfrm>
          <a:prstGeom prst="rect">
            <a:avLst/>
          </a:prstGeom>
          <a:noFill/>
        </p:spPr>
      </p:pic>
      <p:pic>
        <p:nvPicPr>
          <p:cNvPr id="1028" name="Picture 4" descr="\\brdom.blankrome.firm\dfs\WAS\REDIRECTION\sroulakis\Documents\deniz.jpg"/>
          <p:cNvPicPr>
            <a:picLocks noChangeAspect="1" noChangeArrowheads="1"/>
          </p:cNvPicPr>
          <p:nvPr/>
        </p:nvPicPr>
        <p:blipFill>
          <a:blip r:embed="rId3"/>
          <a:srcRect/>
          <a:stretch>
            <a:fillRect/>
          </a:stretch>
        </p:blipFill>
        <p:spPr bwMode="auto">
          <a:xfrm>
            <a:off x="6481973" y="4680154"/>
            <a:ext cx="2091756" cy="1347019"/>
          </a:xfrm>
          <a:prstGeom prst="rect">
            <a:avLst/>
          </a:prstGeom>
          <a:noFill/>
        </p:spPr>
      </p:pic>
      <p:sp>
        <p:nvSpPr>
          <p:cNvPr id="9" name="Date Placeholder 8"/>
          <p:cNvSpPr>
            <a:spLocks noGrp="1"/>
          </p:cNvSpPr>
          <p:nvPr>
            <p:ph type="dt" sz="half" idx="22"/>
          </p:nvPr>
        </p:nvSpPr>
        <p:spPr/>
        <p:txBody>
          <a:bodyPr/>
          <a:lstStyle/>
          <a:p>
            <a:pPr>
              <a:defRPr/>
            </a:pPr>
            <a:endParaRPr lang="en-US" dirty="0"/>
          </a:p>
        </p:txBody>
      </p:sp>
      <p:sp>
        <p:nvSpPr>
          <p:cNvPr id="10" name="Slide Number Placeholder 9"/>
          <p:cNvSpPr>
            <a:spLocks noGrp="1"/>
          </p:cNvSpPr>
          <p:nvPr>
            <p:ph type="sldNum" sz="quarter" idx="23"/>
          </p:nvPr>
        </p:nvSpPr>
        <p:spPr/>
        <p:txBody>
          <a:bodyPr/>
          <a:lstStyle/>
          <a:p>
            <a:pPr>
              <a:defRPr/>
            </a:pPr>
            <a:fld id="{8E759475-4B42-446C-AE42-A36F29C7A855}"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nterior Slides - Red">
  <a:themeElements>
    <a:clrScheme name="BlankRome">
      <a:dk1>
        <a:sysClr val="windowText" lastClr="000000"/>
      </a:dk1>
      <a:lt1>
        <a:srgbClr val="FFFFFF"/>
      </a:lt1>
      <a:dk2>
        <a:srgbClr val="005488"/>
      </a:dk2>
      <a:lt2>
        <a:srgbClr val="FFFFFF"/>
      </a:lt2>
      <a:accent1>
        <a:srgbClr val="B23428"/>
      </a:accent1>
      <a:accent2>
        <a:srgbClr val="B23428"/>
      </a:accent2>
      <a:accent3>
        <a:srgbClr val="00548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BR_Powerpoint-Template-RedREV</Template>
  <TotalTime>3132</TotalTime>
  <Words>1230</Words>
  <Application>Microsoft Office PowerPoint</Application>
  <PresentationFormat>On-screen Show (4:3)</PresentationFormat>
  <Paragraphs>188</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Symbol</vt:lpstr>
      <vt:lpstr>Times New Roman</vt:lpstr>
      <vt:lpstr>Wingdings</vt:lpstr>
      <vt:lpstr>Interior Slides - Red</vt:lpstr>
      <vt:lpstr>PowerPoint Presentation</vt:lpstr>
      <vt:lpstr>Overview</vt:lpstr>
      <vt:lpstr>International Maritime Organization</vt:lpstr>
      <vt:lpstr>PowerPoint Presentation</vt:lpstr>
      <vt:lpstr>Oceania</vt:lpstr>
      <vt:lpstr>Oceania</vt:lpstr>
      <vt:lpstr>Oceania</vt:lpstr>
      <vt:lpstr>Europe</vt:lpstr>
      <vt:lpstr>Europe</vt:lpstr>
      <vt:lpstr>Asia</vt:lpstr>
      <vt:lpstr>North America</vt:lpstr>
      <vt:lpstr>PowerPoint Presentation</vt:lpstr>
      <vt:lpstr>Macando Well Blowout</vt:lpstr>
      <vt:lpstr>M/V Queen of the North</vt:lpstr>
      <vt:lpstr>M/V Sewol – South Korea Ferry Sinking</vt:lpstr>
      <vt:lpstr>Costa Concordia – Cruise Ship Disaster</vt:lpstr>
      <vt:lpstr>Conclusions</vt:lpstr>
      <vt:lpstr>Questions</vt:lpstr>
    </vt:vector>
  </TitlesOfParts>
  <Company>Shearman And Sterling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Loaner</dc:creator>
  <cp:lastModifiedBy>Gregory_x000d_
 Linsin_x000d_
</cp:lastModifiedBy>
  <cp:revision>334</cp:revision>
  <dcterms:created xsi:type="dcterms:W3CDTF">2014-09-16T15:58:11Z</dcterms:created>
  <dcterms:modified xsi:type="dcterms:W3CDTF">2015-04-24T22:03:05Z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1966636293</vt:i4>
  </property>
  <property fmtid="{D5CDD505-2E9C-101B-9397-08002B2CF9AE}" pid="3" name="_NewReviewCycle">
    <vt:lpwstr/>
  </property>
  <property fmtid="{D5CDD505-2E9C-101B-9397-08002B2CF9AE}" pid="4" name="_EmailSubject">
    <vt:lpwstr>MLA - IOCS Committee - April 29 meeting and CLE</vt:lpwstr>
  </property>
  <property fmtid="{D5CDD505-2E9C-101B-9397-08002B2CF9AE}" pid="5" name="_AuthorEmail">
    <vt:lpwstr>Linsin@blankrome.com</vt:lpwstr>
  </property>
  <property fmtid="{D5CDD505-2E9C-101B-9397-08002B2CF9AE}" pid="6" name="_AuthorEmailDisplayName">
    <vt:lpwstr>Linsin, Gregory F.</vt:lpwstr>
  </property>
</Properties>
</file>