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34"/>
  </p:notesMasterIdLst>
  <p:handoutMasterIdLst>
    <p:handoutMasterId r:id="rId35"/>
  </p:handoutMasterIdLst>
  <p:sldIdLst>
    <p:sldId id="768" r:id="rId2"/>
    <p:sldId id="769" r:id="rId3"/>
    <p:sldId id="718" r:id="rId4"/>
    <p:sldId id="761" r:id="rId5"/>
    <p:sldId id="726" r:id="rId6"/>
    <p:sldId id="744" r:id="rId7"/>
    <p:sldId id="770" r:id="rId8"/>
    <p:sldId id="759" r:id="rId9"/>
    <p:sldId id="772" r:id="rId10"/>
    <p:sldId id="734" r:id="rId11"/>
    <p:sldId id="767" r:id="rId12"/>
    <p:sldId id="724" r:id="rId13"/>
    <p:sldId id="732" r:id="rId14"/>
    <p:sldId id="733" r:id="rId15"/>
    <p:sldId id="760" r:id="rId16"/>
    <p:sldId id="729" r:id="rId17"/>
    <p:sldId id="778" r:id="rId18"/>
    <p:sldId id="779" r:id="rId19"/>
    <p:sldId id="780" r:id="rId20"/>
    <p:sldId id="781" r:id="rId21"/>
    <p:sldId id="782" r:id="rId22"/>
    <p:sldId id="783" r:id="rId23"/>
    <p:sldId id="776" r:id="rId24"/>
    <p:sldId id="777" r:id="rId25"/>
    <p:sldId id="749" r:id="rId26"/>
    <p:sldId id="739" r:id="rId27"/>
    <p:sldId id="773" r:id="rId28"/>
    <p:sldId id="774" r:id="rId29"/>
    <p:sldId id="775" r:id="rId30"/>
    <p:sldId id="746" r:id="rId31"/>
    <p:sldId id="740" r:id="rId32"/>
    <p:sldId id="674" r:id="rId3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69"/>
    <a:srgbClr val="16355A"/>
    <a:srgbClr val="CC9900"/>
    <a:srgbClr val="9900FF"/>
    <a:srgbClr val="FF3300"/>
    <a:srgbClr val="FF66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9274" autoAdjust="0"/>
  </p:normalViewPr>
  <p:slideViewPr>
    <p:cSldViewPr>
      <p:cViewPr varScale="1">
        <p:scale>
          <a:sx n="76" d="100"/>
          <a:sy n="76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96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3638C-2FF4-4A7C-A22C-D3D24B708344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94BDB6A-BF0E-4B3F-9203-0827DB92907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800" b="1" dirty="0"/>
            <a:t>July 20</a:t>
          </a:r>
          <a:br>
            <a:rPr lang="en-US" sz="800" b="1" dirty="0"/>
          </a:br>
          <a:r>
            <a:rPr lang="en-US" sz="800" b="1" dirty="0"/>
            <a:t>2016</a:t>
          </a:r>
        </a:p>
      </dgm:t>
    </dgm:pt>
    <dgm:pt modelId="{1050872C-7225-49DB-BADC-651426FB7148}" type="parTrans" cxnId="{186E8B64-84C4-4134-8C4A-DE8D5445198E}">
      <dgm:prSet/>
      <dgm:spPr/>
      <dgm:t>
        <a:bodyPr/>
        <a:lstStyle/>
        <a:p>
          <a:endParaRPr lang="en-US"/>
        </a:p>
      </dgm:t>
    </dgm:pt>
    <dgm:pt modelId="{FDAA258A-FBB8-454D-8CB5-DE2AA2C5486B}" type="sibTrans" cxnId="{186E8B64-84C4-4134-8C4A-DE8D5445198E}">
      <dgm:prSet/>
      <dgm:spPr/>
      <dgm:t>
        <a:bodyPr/>
        <a:lstStyle/>
        <a:p>
          <a:endParaRPr lang="en-US"/>
        </a:p>
      </dgm:t>
    </dgm:pt>
    <dgm:pt modelId="{4A2E9824-82CB-4C25-A519-C9B0F94027AE}">
      <dgm:prSet phldrT="[Text]"/>
      <dgm:spPr/>
      <dgm:t>
        <a:bodyPr/>
        <a:lstStyle/>
        <a:p>
          <a:r>
            <a:rPr lang="en-US" dirty="0"/>
            <a:t>Subchapter M regulations effective , but most of Parts 140-144 delayed for 2 years or after vessel is issued a COI. </a:t>
          </a:r>
        </a:p>
      </dgm:t>
    </dgm:pt>
    <dgm:pt modelId="{F9EE7E04-65BA-4C58-9AC0-95F47CA5F7AC}" type="parTrans" cxnId="{65D0E800-EE39-4683-9B03-DFDDBB12B8D5}">
      <dgm:prSet/>
      <dgm:spPr/>
      <dgm:t>
        <a:bodyPr/>
        <a:lstStyle/>
        <a:p>
          <a:endParaRPr lang="en-US"/>
        </a:p>
      </dgm:t>
    </dgm:pt>
    <dgm:pt modelId="{75860520-AFAD-4A85-BE17-ED98D39E5A8F}" type="sibTrans" cxnId="{65D0E800-EE39-4683-9B03-DFDDBB12B8D5}">
      <dgm:prSet/>
      <dgm:spPr/>
      <dgm:t>
        <a:bodyPr/>
        <a:lstStyle/>
        <a:p>
          <a:endParaRPr lang="en-US"/>
        </a:p>
      </dgm:t>
    </dgm:pt>
    <dgm:pt modelId="{13F3C5DF-02D2-47E6-B658-DA763B06BF3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800" b="1" dirty="0"/>
            <a:t>July 20</a:t>
          </a:r>
          <a:br>
            <a:rPr lang="en-US" sz="800" b="1" dirty="0"/>
          </a:br>
          <a:r>
            <a:rPr lang="en-US" sz="800" b="1" dirty="0"/>
            <a:t>2017</a:t>
          </a:r>
        </a:p>
      </dgm:t>
    </dgm:pt>
    <dgm:pt modelId="{76A57C86-100C-46DC-8740-90C8D689A31B}" type="parTrans" cxnId="{F7A89111-2CD1-4685-B3EC-23F58D2233F1}">
      <dgm:prSet/>
      <dgm:spPr/>
      <dgm:t>
        <a:bodyPr/>
        <a:lstStyle/>
        <a:p>
          <a:endParaRPr lang="en-US"/>
        </a:p>
      </dgm:t>
    </dgm:pt>
    <dgm:pt modelId="{D92C58D2-116F-4609-8787-1A15EBDF536C}" type="sibTrans" cxnId="{F7A89111-2CD1-4685-B3EC-23F58D2233F1}">
      <dgm:prSet/>
      <dgm:spPr/>
      <dgm:t>
        <a:bodyPr/>
        <a:lstStyle/>
        <a:p>
          <a:endParaRPr lang="en-US"/>
        </a:p>
      </dgm:t>
    </dgm:pt>
    <dgm:pt modelId="{3F2EBCC6-0894-4406-9088-D72E76E34940}">
      <dgm:prSet phldrT="[Text]"/>
      <dgm:spPr/>
      <dgm:t>
        <a:bodyPr/>
        <a:lstStyle/>
        <a:p>
          <a:r>
            <a:rPr lang="en-US" dirty="0"/>
            <a:t>Vessels built or initiating a major conversion are considered a “new towing vessel” (46 CFR 136.110) and are subject to part 140-144 requirements.</a:t>
          </a:r>
        </a:p>
      </dgm:t>
    </dgm:pt>
    <dgm:pt modelId="{BDED9E4E-6EB6-474D-8BA8-362FCE5EC98B}" type="parTrans" cxnId="{7B6E1115-8666-4C2A-91F5-D826BB13BABF}">
      <dgm:prSet/>
      <dgm:spPr/>
      <dgm:t>
        <a:bodyPr/>
        <a:lstStyle/>
        <a:p>
          <a:endParaRPr lang="en-US"/>
        </a:p>
      </dgm:t>
    </dgm:pt>
    <dgm:pt modelId="{3433E1A0-7FBB-4E5C-98FB-6EDAD053EFA0}" type="sibTrans" cxnId="{7B6E1115-8666-4C2A-91F5-D826BB13BABF}">
      <dgm:prSet/>
      <dgm:spPr/>
      <dgm:t>
        <a:bodyPr/>
        <a:lstStyle/>
        <a:p>
          <a:endParaRPr lang="en-US"/>
        </a:p>
      </dgm:t>
    </dgm:pt>
    <dgm:pt modelId="{A1D93008-C3BF-4A63-82B9-C2A7EE23C4B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800" b="1" dirty="0"/>
            <a:t>July 20</a:t>
          </a:r>
          <a:br>
            <a:rPr lang="en-US" sz="800" b="1" dirty="0"/>
          </a:br>
          <a:r>
            <a:rPr lang="en-US" sz="800" b="1" dirty="0"/>
            <a:t>2018</a:t>
          </a:r>
        </a:p>
      </dgm:t>
    </dgm:pt>
    <dgm:pt modelId="{720CFCAE-218A-45B4-9A62-E8420999BF57}" type="parTrans" cxnId="{186A75A0-A0C0-441B-B6FF-9F880161AC72}">
      <dgm:prSet/>
      <dgm:spPr/>
      <dgm:t>
        <a:bodyPr/>
        <a:lstStyle/>
        <a:p>
          <a:endParaRPr lang="en-US"/>
        </a:p>
      </dgm:t>
    </dgm:pt>
    <dgm:pt modelId="{D0E2AFE8-E3BD-4C0C-B1FE-21A6EEF913D4}" type="sibTrans" cxnId="{186A75A0-A0C0-441B-B6FF-9F880161AC72}">
      <dgm:prSet/>
      <dgm:spPr/>
      <dgm:t>
        <a:bodyPr/>
        <a:lstStyle/>
        <a:p>
          <a:endParaRPr lang="en-US"/>
        </a:p>
      </dgm:t>
    </dgm:pt>
    <dgm:pt modelId="{1F2CF9D0-D626-4B54-A03B-FBF0719B6627}">
      <dgm:prSet phldrT="[Text]"/>
      <dgm:spPr/>
      <dgm:t>
        <a:bodyPr/>
        <a:lstStyle/>
        <a:p>
          <a:r>
            <a:rPr lang="en-US" dirty="0"/>
            <a:t>Parts 140-144 implemented, with exception of Health and Safety Plan, Pilothouse Alerter System, Towing Machinery requirements.</a:t>
          </a:r>
        </a:p>
      </dgm:t>
    </dgm:pt>
    <dgm:pt modelId="{55EA10DF-6CBB-4BF3-8FA8-31E3487D0E0D}" type="parTrans" cxnId="{2F6E1A91-3AD2-4589-BFA5-2CE93351D56A}">
      <dgm:prSet/>
      <dgm:spPr/>
      <dgm:t>
        <a:bodyPr/>
        <a:lstStyle/>
        <a:p>
          <a:endParaRPr lang="en-US"/>
        </a:p>
      </dgm:t>
    </dgm:pt>
    <dgm:pt modelId="{4C6A3CDC-4E7D-4A03-914C-B2111E3DFAA9}" type="sibTrans" cxnId="{2F6E1A91-3AD2-4589-BFA5-2CE93351D56A}">
      <dgm:prSet/>
      <dgm:spPr/>
      <dgm:t>
        <a:bodyPr/>
        <a:lstStyle/>
        <a:p>
          <a:endParaRPr lang="en-US"/>
        </a:p>
      </dgm:t>
    </dgm:pt>
    <dgm:pt modelId="{FB058926-22FA-4737-B09D-4DECE870E062}">
      <dgm:prSet phldrT="[Text]"/>
      <dgm:spPr/>
      <dgm:t>
        <a:bodyPr/>
        <a:lstStyle/>
        <a:p>
          <a:r>
            <a:rPr lang="en-US" dirty="0"/>
            <a:t>All vessels must comply with watertight and </a:t>
          </a:r>
          <a:r>
            <a:rPr lang="en-US" dirty="0" err="1"/>
            <a:t>weathertight</a:t>
          </a:r>
          <a:r>
            <a:rPr lang="en-US" dirty="0"/>
            <a:t> requirements of 46 CFR 144.320</a:t>
          </a:r>
        </a:p>
      </dgm:t>
    </dgm:pt>
    <dgm:pt modelId="{0534A894-84B2-4B47-8D00-10DE45CBBBA0}" type="parTrans" cxnId="{90AEF453-9621-49A2-A8C1-4DC6F87BBB46}">
      <dgm:prSet/>
      <dgm:spPr/>
      <dgm:t>
        <a:bodyPr/>
        <a:lstStyle/>
        <a:p>
          <a:endParaRPr lang="en-US"/>
        </a:p>
      </dgm:t>
    </dgm:pt>
    <dgm:pt modelId="{0757C75F-58EA-47D8-9F74-90FB8EE7A10D}" type="sibTrans" cxnId="{90AEF453-9621-49A2-A8C1-4DC6F87BBB46}">
      <dgm:prSet/>
      <dgm:spPr/>
      <dgm:t>
        <a:bodyPr/>
        <a:lstStyle/>
        <a:p>
          <a:endParaRPr lang="en-US"/>
        </a:p>
      </dgm:t>
    </dgm:pt>
    <dgm:pt modelId="{7AFAB449-CF76-4E77-80C3-A0D49FE18E7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b="1" dirty="0"/>
            <a:t>July 22</a:t>
          </a:r>
          <a:br>
            <a:rPr lang="en-US" sz="800" b="1" dirty="0"/>
          </a:br>
          <a:r>
            <a:rPr lang="en-US" sz="800" b="1" dirty="0"/>
            <a:t>2019</a:t>
          </a:r>
        </a:p>
      </dgm:t>
    </dgm:pt>
    <dgm:pt modelId="{CFCC6ED9-A6DA-46F3-8E24-6EA086C9B85B}" type="parTrans" cxnId="{F5ACDDA5-D100-46FC-A2B6-76EFA3BF48DA}">
      <dgm:prSet/>
      <dgm:spPr/>
      <dgm:t>
        <a:bodyPr/>
        <a:lstStyle/>
        <a:p>
          <a:endParaRPr lang="en-US"/>
        </a:p>
      </dgm:t>
    </dgm:pt>
    <dgm:pt modelId="{70BD4501-117D-4DF4-8C0E-0F534C0F8C24}" type="sibTrans" cxnId="{F5ACDDA5-D100-46FC-A2B6-76EFA3BF48DA}">
      <dgm:prSet/>
      <dgm:spPr/>
      <dgm:t>
        <a:bodyPr/>
        <a:lstStyle/>
        <a:p>
          <a:endParaRPr lang="en-US"/>
        </a:p>
      </dgm:t>
    </dgm:pt>
    <dgm:pt modelId="{12F4189B-3616-4BE1-84CD-E6B59DF0CA8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b="1" dirty="0"/>
            <a:t>July 20</a:t>
          </a:r>
          <a:br>
            <a:rPr lang="en-US" sz="800" b="1" dirty="0"/>
          </a:br>
          <a:r>
            <a:rPr lang="en-US" sz="800" b="1" dirty="0"/>
            <a:t>2020</a:t>
          </a:r>
        </a:p>
      </dgm:t>
    </dgm:pt>
    <dgm:pt modelId="{F0E7D39D-5249-42BC-B0D6-D65A7C138629}" type="parTrans" cxnId="{E10F93FF-1E4E-4E5E-91D3-71D2C9342CDB}">
      <dgm:prSet/>
      <dgm:spPr/>
      <dgm:t>
        <a:bodyPr/>
        <a:lstStyle/>
        <a:p>
          <a:endParaRPr lang="en-US"/>
        </a:p>
      </dgm:t>
    </dgm:pt>
    <dgm:pt modelId="{55096B55-7F09-41A5-A2DA-E789329FCB5B}" type="sibTrans" cxnId="{E10F93FF-1E4E-4E5E-91D3-71D2C9342CDB}">
      <dgm:prSet/>
      <dgm:spPr/>
      <dgm:t>
        <a:bodyPr/>
        <a:lstStyle/>
        <a:p>
          <a:endParaRPr lang="en-US"/>
        </a:p>
      </dgm:t>
    </dgm:pt>
    <dgm:pt modelId="{57048F31-17E8-4165-8459-A1902B9504C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800" b="1" dirty="0"/>
            <a:t>July 19</a:t>
          </a:r>
          <a:br>
            <a:rPr lang="en-US" sz="800" b="1" dirty="0"/>
          </a:br>
          <a:r>
            <a:rPr lang="en-US" sz="800" b="1" dirty="0"/>
            <a:t>2021</a:t>
          </a:r>
        </a:p>
      </dgm:t>
    </dgm:pt>
    <dgm:pt modelId="{7AD6B81A-32B9-4A9D-AD72-1B261D828336}" type="parTrans" cxnId="{50864559-DBE6-4124-93DE-B50C00175B4D}">
      <dgm:prSet/>
      <dgm:spPr/>
      <dgm:t>
        <a:bodyPr/>
        <a:lstStyle/>
        <a:p>
          <a:endParaRPr lang="en-US"/>
        </a:p>
      </dgm:t>
    </dgm:pt>
    <dgm:pt modelId="{05B8640B-0051-49EC-B877-A7E7B1D591D7}" type="sibTrans" cxnId="{50864559-DBE6-4124-93DE-B50C00175B4D}">
      <dgm:prSet/>
      <dgm:spPr/>
      <dgm:t>
        <a:bodyPr/>
        <a:lstStyle/>
        <a:p>
          <a:endParaRPr lang="en-US"/>
        </a:p>
      </dgm:t>
    </dgm:pt>
    <dgm:pt modelId="{6A0EDC19-2277-4A21-A84B-12286A5B6FA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800" b="1" dirty="0"/>
            <a:t>Year 7 to</a:t>
          </a:r>
          <a:br>
            <a:rPr lang="en-US" sz="800" b="1" dirty="0"/>
          </a:br>
          <a:r>
            <a:rPr lang="en-US" sz="800" b="1" dirty="0"/>
            <a:t>Year 11</a:t>
          </a:r>
        </a:p>
      </dgm:t>
    </dgm:pt>
    <dgm:pt modelId="{493D87C2-EA3B-4254-A6CD-C875DEBCAEEE}" type="parTrans" cxnId="{09F8A096-3C17-40F8-95EB-9F464A4513F5}">
      <dgm:prSet/>
      <dgm:spPr/>
      <dgm:t>
        <a:bodyPr/>
        <a:lstStyle/>
        <a:p>
          <a:endParaRPr lang="en-US"/>
        </a:p>
      </dgm:t>
    </dgm:pt>
    <dgm:pt modelId="{400D7A18-D9FC-45C9-A8A1-9509675F439E}" type="sibTrans" cxnId="{09F8A096-3C17-40F8-95EB-9F464A4513F5}">
      <dgm:prSet/>
      <dgm:spPr/>
      <dgm:t>
        <a:bodyPr/>
        <a:lstStyle/>
        <a:p>
          <a:endParaRPr lang="en-US"/>
        </a:p>
      </dgm:t>
    </dgm:pt>
    <dgm:pt modelId="{D800227D-DFDF-4992-AB45-0FFA8FFB0FB3}">
      <dgm:prSet phldrT="[Text]"/>
      <dgm:spPr/>
      <dgm:t>
        <a:bodyPr/>
        <a:lstStyle/>
        <a:p>
          <a:r>
            <a:rPr lang="en-US" dirty="0"/>
            <a:t>25% of a company’s fleet must have a valid COI except for companies with only 1 existing towing vessel.</a:t>
          </a:r>
        </a:p>
      </dgm:t>
    </dgm:pt>
    <dgm:pt modelId="{31FEDDFD-F51B-44CC-B405-7056D69FDD94}" type="parTrans" cxnId="{166FA9B8-91EC-48D9-87F1-531527410861}">
      <dgm:prSet/>
      <dgm:spPr/>
      <dgm:t>
        <a:bodyPr/>
        <a:lstStyle/>
        <a:p>
          <a:endParaRPr lang="en-US"/>
        </a:p>
      </dgm:t>
    </dgm:pt>
    <dgm:pt modelId="{C2B684DF-C81F-4802-9570-740CED13B5ED}" type="sibTrans" cxnId="{166FA9B8-91EC-48D9-87F1-531527410861}">
      <dgm:prSet/>
      <dgm:spPr/>
      <dgm:t>
        <a:bodyPr/>
        <a:lstStyle/>
        <a:p>
          <a:endParaRPr lang="en-US"/>
        </a:p>
      </dgm:t>
    </dgm:pt>
    <dgm:pt modelId="{9107C2CB-7B7C-4AF5-BD2B-9443D6719F1C}">
      <dgm:prSet phldrT="[Text]"/>
      <dgm:spPr/>
      <dgm:t>
        <a:bodyPr/>
        <a:lstStyle/>
        <a:p>
          <a:r>
            <a:rPr lang="en-US" dirty="0"/>
            <a:t>50% of a company’s fleet must have a valid COI. </a:t>
          </a:r>
        </a:p>
      </dgm:t>
    </dgm:pt>
    <dgm:pt modelId="{0DDCC272-AEC1-48FF-8319-53FD382576C8}" type="parTrans" cxnId="{80253527-B493-4895-A3D8-C7E5CC4D283E}">
      <dgm:prSet/>
      <dgm:spPr/>
      <dgm:t>
        <a:bodyPr/>
        <a:lstStyle/>
        <a:p>
          <a:endParaRPr lang="en-US"/>
        </a:p>
      </dgm:t>
    </dgm:pt>
    <dgm:pt modelId="{97BE2409-E52F-4B46-8ACC-F98B6C8A2065}" type="sibTrans" cxnId="{80253527-B493-4895-A3D8-C7E5CC4D283E}">
      <dgm:prSet/>
      <dgm:spPr/>
      <dgm:t>
        <a:bodyPr/>
        <a:lstStyle/>
        <a:p>
          <a:endParaRPr lang="en-US"/>
        </a:p>
      </dgm:t>
    </dgm:pt>
    <dgm:pt modelId="{283891E2-4513-4067-B2C1-31E234DF93D7}">
      <dgm:prSet phldrT="[Text]"/>
      <dgm:spPr/>
      <dgm:t>
        <a:bodyPr/>
        <a:lstStyle/>
        <a:p>
          <a:r>
            <a:rPr lang="en-US" dirty="0"/>
            <a:t>Companies with only 1 existing towing vessel must obtain a COI</a:t>
          </a:r>
        </a:p>
      </dgm:t>
    </dgm:pt>
    <dgm:pt modelId="{23248AE0-16A8-4651-9F79-86ED78FC6BDE}" type="parTrans" cxnId="{B0E53FAC-F635-4950-8503-136B7A553370}">
      <dgm:prSet/>
      <dgm:spPr/>
      <dgm:t>
        <a:bodyPr/>
        <a:lstStyle/>
        <a:p>
          <a:endParaRPr lang="en-US"/>
        </a:p>
      </dgm:t>
    </dgm:pt>
    <dgm:pt modelId="{648F7C97-1CDB-4277-98FF-7779FF2A2CDE}" type="sibTrans" cxnId="{B0E53FAC-F635-4950-8503-136B7A553370}">
      <dgm:prSet/>
      <dgm:spPr/>
      <dgm:t>
        <a:bodyPr/>
        <a:lstStyle/>
        <a:p>
          <a:endParaRPr lang="en-US"/>
        </a:p>
      </dgm:t>
    </dgm:pt>
    <dgm:pt modelId="{BEBA9699-13CA-43C6-955B-808A55517FF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800" b="1" dirty="0"/>
            <a:t>July 19</a:t>
          </a:r>
          <a:br>
            <a:rPr lang="en-US" sz="800" b="1" dirty="0"/>
          </a:br>
          <a:r>
            <a:rPr lang="en-US" sz="800" b="1" dirty="0"/>
            <a:t>2022</a:t>
          </a:r>
        </a:p>
      </dgm:t>
    </dgm:pt>
    <dgm:pt modelId="{E08D12F0-05A9-46A1-AB02-7B57B2AD3CFF}" type="parTrans" cxnId="{109088F3-A83C-4B02-8E56-6C54C20B7267}">
      <dgm:prSet/>
      <dgm:spPr/>
      <dgm:t>
        <a:bodyPr/>
        <a:lstStyle/>
        <a:p>
          <a:endParaRPr lang="en-US"/>
        </a:p>
      </dgm:t>
    </dgm:pt>
    <dgm:pt modelId="{AD339463-8610-467E-BD82-740985AF3FD3}" type="sibTrans" cxnId="{109088F3-A83C-4B02-8E56-6C54C20B7267}">
      <dgm:prSet/>
      <dgm:spPr/>
      <dgm:t>
        <a:bodyPr/>
        <a:lstStyle/>
        <a:p>
          <a:endParaRPr lang="en-US"/>
        </a:p>
      </dgm:t>
    </dgm:pt>
    <dgm:pt modelId="{0759D59D-7703-49D8-8C58-3A44A42BCEF1}">
      <dgm:prSet phldrT="[Text]"/>
      <dgm:spPr/>
      <dgm:t>
        <a:bodyPr/>
        <a:lstStyle/>
        <a:p>
          <a:r>
            <a:rPr lang="en-US" dirty="0"/>
            <a:t>75% of a company’s fleet must have a valid COI.</a:t>
          </a:r>
        </a:p>
      </dgm:t>
    </dgm:pt>
    <dgm:pt modelId="{E799931A-0496-4259-817C-CE8E6A37006D}" type="parTrans" cxnId="{3E031B93-318F-40F6-8999-E87AE37DE86E}">
      <dgm:prSet/>
      <dgm:spPr/>
      <dgm:t>
        <a:bodyPr/>
        <a:lstStyle/>
        <a:p>
          <a:endParaRPr lang="en-US"/>
        </a:p>
      </dgm:t>
    </dgm:pt>
    <dgm:pt modelId="{3121E345-0BC6-4E6B-9D49-AEC65B8977A3}" type="sibTrans" cxnId="{3E031B93-318F-40F6-8999-E87AE37DE86E}">
      <dgm:prSet/>
      <dgm:spPr/>
      <dgm:t>
        <a:bodyPr/>
        <a:lstStyle/>
        <a:p>
          <a:endParaRPr lang="en-US"/>
        </a:p>
      </dgm:t>
    </dgm:pt>
    <dgm:pt modelId="{07C1B9D0-B44C-4FD0-A3B0-1FD8DDEAB114}">
      <dgm:prSet phldrT="[Text]"/>
      <dgm:spPr/>
      <dgm:t>
        <a:bodyPr/>
        <a:lstStyle/>
        <a:p>
          <a:r>
            <a:rPr lang="en-US" dirty="0"/>
            <a:t>100% of a company’s fleet must have a valid COI.</a:t>
          </a:r>
        </a:p>
      </dgm:t>
    </dgm:pt>
    <dgm:pt modelId="{DC87472F-08B2-433F-9296-BBABDA321D47}" type="parTrans" cxnId="{B7886C26-92C3-4A32-A02F-570AEF0BBBA3}">
      <dgm:prSet/>
      <dgm:spPr/>
      <dgm:t>
        <a:bodyPr/>
        <a:lstStyle/>
        <a:p>
          <a:endParaRPr lang="en-US"/>
        </a:p>
      </dgm:t>
    </dgm:pt>
    <dgm:pt modelId="{99DD6CE0-D678-40E3-8EE6-759BD3AFDD4D}" type="sibTrans" cxnId="{B7886C26-92C3-4A32-A02F-570AEF0BBBA3}">
      <dgm:prSet/>
      <dgm:spPr/>
      <dgm:t>
        <a:bodyPr/>
        <a:lstStyle/>
        <a:p>
          <a:endParaRPr lang="en-US"/>
        </a:p>
      </dgm:t>
    </dgm:pt>
    <dgm:pt modelId="{289B22E8-8ECB-4F76-BABA-D857DA581F9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b="1" dirty="0"/>
            <a:t>June 20</a:t>
          </a:r>
          <a:br>
            <a:rPr lang="en-US" sz="800" b="1" dirty="0"/>
          </a:br>
          <a:r>
            <a:rPr lang="en-US" sz="800" b="1" dirty="0"/>
            <a:t>2016</a:t>
          </a:r>
        </a:p>
      </dgm:t>
    </dgm:pt>
    <dgm:pt modelId="{38884CFD-DDFD-4573-8453-C7ECF53DA408}" type="parTrans" cxnId="{897EFE1E-279B-41A2-9D95-9F64A0E244C6}">
      <dgm:prSet/>
      <dgm:spPr/>
      <dgm:t>
        <a:bodyPr/>
        <a:lstStyle/>
        <a:p>
          <a:endParaRPr lang="en-US"/>
        </a:p>
      </dgm:t>
    </dgm:pt>
    <dgm:pt modelId="{DEBBC610-C48F-46F1-8EBE-768DAEBFD7A3}" type="sibTrans" cxnId="{897EFE1E-279B-41A2-9D95-9F64A0E244C6}">
      <dgm:prSet/>
      <dgm:spPr/>
      <dgm:t>
        <a:bodyPr/>
        <a:lstStyle/>
        <a:p>
          <a:endParaRPr lang="en-US"/>
        </a:p>
      </dgm:t>
    </dgm:pt>
    <dgm:pt modelId="{DD3854E1-972A-43FD-9A5A-FC902D6B5D20}">
      <dgm:prSet phldrT="[Text]"/>
      <dgm:spPr/>
      <dgm:t>
        <a:bodyPr/>
        <a:lstStyle/>
        <a:p>
          <a:r>
            <a:rPr lang="en-US" dirty="0"/>
            <a:t>Subchapter M Published</a:t>
          </a:r>
        </a:p>
      </dgm:t>
    </dgm:pt>
    <dgm:pt modelId="{2553DACE-DBE9-4C33-A0CA-92F479735BB8}" type="parTrans" cxnId="{1337862A-E2A5-43AB-A317-B9E52B482465}">
      <dgm:prSet/>
      <dgm:spPr/>
      <dgm:t>
        <a:bodyPr/>
        <a:lstStyle/>
        <a:p>
          <a:endParaRPr lang="en-US"/>
        </a:p>
      </dgm:t>
    </dgm:pt>
    <dgm:pt modelId="{B3F4A7C6-DC7C-4A31-9F07-8F9B68E456B7}" type="sibTrans" cxnId="{1337862A-E2A5-43AB-A317-B9E52B482465}">
      <dgm:prSet/>
      <dgm:spPr/>
      <dgm:t>
        <a:bodyPr/>
        <a:lstStyle/>
        <a:p>
          <a:endParaRPr lang="en-US"/>
        </a:p>
      </dgm:t>
    </dgm:pt>
    <dgm:pt modelId="{612D478E-7929-4B3D-96F2-4A39F528CC74}">
      <dgm:prSet phldrT="[Text]"/>
      <dgm:spPr/>
      <dgm:t>
        <a:bodyPr/>
        <a:lstStyle/>
        <a:p>
          <a:r>
            <a:rPr lang="en-US" dirty="0"/>
            <a:t>5 years after issuance of initial COI, existing  vessels comply with 46 CFR 143.450 (Pilothouse Alerter System) and 46 CFR 143.460 (Towing Machinery requirements).</a:t>
          </a:r>
        </a:p>
      </dgm:t>
    </dgm:pt>
    <dgm:pt modelId="{A56F201B-7366-4E34-91CB-748D558BC3CE}" type="parTrans" cxnId="{3BC22F35-2AFC-48DE-A9C9-774CBA0FDAA8}">
      <dgm:prSet/>
      <dgm:spPr/>
      <dgm:t>
        <a:bodyPr/>
        <a:lstStyle/>
        <a:p>
          <a:endParaRPr lang="en-US"/>
        </a:p>
      </dgm:t>
    </dgm:pt>
    <dgm:pt modelId="{1982CC01-0CE5-4D02-BBD5-66E51CECF9EB}" type="sibTrans" cxnId="{3BC22F35-2AFC-48DE-A9C9-774CBA0FDAA8}">
      <dgm:prSet/>
      <dgm:spPr/>
      <dgm:t>
        <a:bodyPr/>
        <a:lstStyle/>
        <a:p>
          <a:endParaRPr lang="en-US"/>
        </a:p>
      </dgm:t>
    </dgm:pt>
    <dgm:pt modelId="{43D68A35-0AE4-4A4C-885E-72070A16782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b="1" dirty="0"/>
            <a:t>Year 11</a:t>
          </a:r>
        </a:p>
      </dgm:t>
    </dgm:pt>
    <dgm:pt modelId="{48B044FC-BC34-43D5-BB4F-408A1F37B82A}" type="parTrans" cxnId="{B5D46D1C-0208-4C11-9671-6735269FA98D}">
      <dgm:prSet/>
      <dgm:spPr/>
      <dgm:t>
        <a:bodyPr/>
        <a:lstStyle/>
        <a:p>
          <a:endParaRPr lang="en-US"/>
        </a:p>
      </dgm:t>
    </dgm:pt>
    <dgm:pt modelId="{53769ECB-A68F-4DD1-B33A-DB7AC6164EAC}" type="sibTrans" cxnId="{B5D46D1C-0208-4C11-9671-6735269FA98D}">
      <dgm:prSet/>
      <dgm:spPr/>
      <dgm:t>
        <a:bodyPr/>
        <a:lstStyle/>
        <a:p>
          <a:endParaRPr lang="en-US"/>
        </a:p>
      </dgm:t>
    </dgm:pt>
    <dgm:pt modelId="{3AD3EA65-C7E2-4943-91C5-BE67CC1CC0ED}">
      <dgm:prSet phldrT="[Text]"/>
      <dgm:spPr/>
      <dgm:t>
        <a:bodyPr/>
        <a:lstStyle/>
        <a:p>
          <a:r>
            <a:rPr lang="en-US" dirty="0"/>
            <a:t>Subchapter M Implementation is Complete.</a:t>
          </a:r>
        </a:p>
      </dgm:t>
    </dgm:pt>
    <dgm:pt modelId="{F776BE4D-170F-4159-93C8-DBB7092000C3}" type="parTrans" cxnId="{D70DEAAF-3728-4AAD-B347-7096501B57BA}">
      <dgm:prSet/>
      <dgm:spPr/>
      <dgm:t>
        <a:bodyPr/>
        <a:lstStyle/>
        <a:p>
          <a:endParaRPr lang="en-US"/>
        </a:p>
      </dgm:t>
    </dgm:pt>
    <dgm:pt modelId="{FD9AC8D4-CF9D-46AE-95EF-66166F2673D4}" type="sibTrans" cxnId="{D70DEAAF-3728-4AAD-B347-7096501B57BA}">
      <dgm:prSet/>
      <dgm:spPr/>
      <dgm:t>
        <a:bodyPr/>
        <a:lstStyle/>
        <a:p>
          <a:endParaRPr lang="en-US"/>
        </a:p>
      </dgm:t>
    </dgm:pt>
    <dgm:pt modelId="{DB219EBD-2AFA-47B3-B3AE-2AEFA4FE05EF}">
      <dgm:prSet phldrT="[Text]"/>
      <dgm:spPr/>
      <dgm:t>
        <a:bodyPr/>
        <a:lstStyle/>
        <a:p>
          <a:r>
            <a:rPr lang="en-US" dirty="0"/>
            <a:t>Towing Vessel owner or managing operator must implement a Health &amp; Safety Plan.  46 CFR 140.500</a:t>
          </a:r>
        </a:p>
      </dgm:t>
    </dgm:pt>
    <dgm:pt modelId="{0178306D-3FE0-479F-88C1-0EA8540EFD2D}" type="parTrans" cxnId="{01F15AA8-7239-4C97-B795-6F4533AEB795}">
      <dgm:prSet/>
      <dgm:spPr/>
      <dgm:t>
        <a:bodyPr/>
        <a:lstStyle/>
        <a:p>
          <a:endParaRPr lang="en-US"/>
        </a:p>
      </dgm:t>
    </dgm:pt>
    <dgm:pt modelId="{28E21C16-D5A0-4E91-A59C-8EDBAC1E8484}" type="sibTrans" cxnId="{01F15AA8-7239-4C97-B795-6F4533AEB795}">
      <dgm:prSet/>
      <dgm:spPr/>
      <dgm:t>
        <a:bodyPr/>
        <a:lstStyle/>
        <a:p>
          <a:endParaRPr lang="en-US"/>
        </a:p>
      </dgm:t>
    </dgm:pt>
    <dgm:pt modelId="{FF7CFA96-A2BC-4A0A-9087-7243328DFE9C}" type="pres">
      <dgm:prSet presAssocID="{08C3638C-2FF4-4A7C-A22C-D3D24B708344}" presName="linearFlow" presStyleCnt="0">
        <dgm:presLayoutVars>
          <dgm:dir/>
          <dgm:animLvl val="lvl"/>
          <dgm:resizeHandles val="exact"/>
        </dgm:presLayoutVars>
      </dgm:prSet>
      <dgm:spPr/>
    </dgm:pt>
    <dgm:pt modelId="{8B0A03BA-09A7-441A-8915-4B2FDC2B0EF8}" type="pres">
      <dgm:prSet presAssocID="{289B22E8-8ECB-4F76-BABA-D857DA581F9F}" presName="composite" presStyleCnt="0"/>
      <dgm:spPr/>
    </dgm:pt>
    <dgm:pt modelId="{9880E516-B119-47E6-8F0B-BB704D73E32B}" type="pres">
      <dgm:prSet presAssocID="{289B22E8-8ECB-4F76-BABA-D857DA581F9F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29F13E09-6308-4789-BAE9-FEA8690A8EB6}" type="pres">
      <dgm:prSet presAssocID="{289B22E8-8ECB-4F76-BABA-D857DA581F9F}" presName="descendantText" presStyleLbl="alignAcc1" presStyleIdx="0" presStyleCnt="10">
        <dgm:presLayoutVars>
          <dgm:bulletEnabled val="1"/>
        </dgm:presLayoutVars>
      </dgm:prSet>
      <dgm:spPr/>
    </dgm:pt>
    <dgm:pt modelId="{E4A7F029-F663-44BD-AD57-228156DFA1AD}" type="pres">
      <dgm:prSet presAssocID="{DEBBC610-C48F-46F1-8EBE-768DAEBFD7A3}" presName="sp" presStyleCnt="0"/>
      <dgm:spPr/>
    </dgm:pt>
    <dgm:pt modelId="{D59A8047-5EDD-475C-B03B-CC43A3747266}" type="pres">
      <dgm:prSet presAssocID="{294BDB6A-BF0E-4B3F-9203-0827DB92907F}" presName="composite" presStyleCnt="0"/>
      <dgm:spPr/>
    </dgm:pt>
    <dgm:pt modelId="{583357B5-4CEC-48B5-9F18-6791830D3236}" type="pres">
      <dgm:prSet presAssocID="{294BDB6A-BF0E-4B3F-9203-0827DB92907F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0D8C3D58-664F-4BE7-A8A7-F1D2D3E3646E}" type="pres">
      <dgm:prSet presAssocID="{294BDB6A-BF0E-4B3F-9203-0827DB92907F}" presName="descendantText" presStyleLbl="alignAcc1" presStyleIdx="1" presStyleCnt="10" custScaleY="100000">
        <dgm:presLayoutVars>
          <dgm:bulletEnabled val="1"/>
        </dgm:presLayoutVars>
      </dgm:prSet>
      <dgm:spPr/>
    </dgm:pt>
    <dgm:pt modelId="{24D67E8A-C8D4-4D73-91BB-019F0012390F}" type="pres">
      <dgm:prSet presAssocID="{FDAA258A-FBB8-454D-8CB5-DE2AA2C5486B}" presName="sp" presStyleCnt="0"/>
      <dgm:spPr/>
    </dgm:pt>
    <dgm:pt modelId="{EB250A48-C966-4E69-8EAB-510D29F1BEB5}" type="pres">
      <dgm:prSet presAssocID="{13F3C5DF-02D2-47E6-B658-DA763B06BF3F}" presName="composite" presStyleCnt="0"/>
      <dgm:spPr/>
    </dgm:pt>
    <dgm:pt modelId="{66B6A4EC-149F-4CF0-901E-C7158EAE7A3B}" type="pres">
      <dgm:prSet presAssocID="{13F3C5DF-02D2-47E6-B658-DA763B06BF3F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D004AE62-0D5F-418C-A0D1-6B6A05EA463E}" type="pres">
      <dgm:prSet presAssocID="{13F3C5DF-02D2-47E6-B658-DA763B06BF3F}" presName="descendantText" presStyleLbl="alignAcc1" presStyleIdx="2" presStyleCnt="10">
        <dgm:presLayoutVars>
          <dgm:bulletEnabled val="1"/>
        </dgm:presLayoutVars>
      </dgm:prSet>
      <dgm:spPr/>
    </dgm:pt>
    <dgm:pt modelId="{FE3C5549-494A-4C38-A392-0F1B10AC9660}" type="pres">
      <dgm:prSet presAssocID="{D92C58D2-116F-4609-8787-1A15EBDF536C}" presName="sp" presStyleCnt="0"/>
      <dgm:spPr/>
    </dgm:pt>
    <dgm:pt modelId="{7D068EFE-34C6-438C-8E4F-FCBD16679B5B}" type="pres">
      <dgm:prSet presAssocID="{A1D93008-C3BF-4A63-82B9-C2A7EE23C4B7}" presName="composite" presStyleCnt="0"/>
      <dgm:spPr/>
    </dgm:pt>
    <dgm:pt modelId="{64B9ADC5-EE5A-455E-B526-3D4BF7A7FA1B}" type="pres">
      <dgm:prSet presAssocID="{A1D93008-C3BF-4A63-82B9-C2A7EE23C4B7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E03833E0-1FC0-44BF-A1B2-7779BEA3FE21}" type="pres">
      <dgm:prSet presAssocID="{A1D93008-C3BF-4A63-82B9-C2A7EE23C4B7}" presName="descendantText" presStyleLbl="alignAcc1" presStyleIdx="3" presStyleCnt="10">
        <dgm:presLayoutVars>
          <dgm:bulletEnabled val="1"/>
        </dgm:presLayoutVars>
      </dgm:prSet>
      <dgm:spPr/>
    </dgm:pt>
    <dgm:pt modelId="{5AFA7003-5BA7-4221-9846-947252BB13D2}" type="pres">
      <dgm:prSet presAssocID="{D0E2AFE8-E3BD-4C0C-B1FE-21A6EEF913D4}" presName="sp" presStyleCnt="0"/>
      <dgm:spPr/>
    </dgm:pt>
    <dgm:pt modelId="{B706B5E1-98E4-430B-8357-440CB3089EC8}" type="pres">
      <dgm:prSet presAssocID="{7AFAB449-CF76-4E77-80C3-A0D49FE18E7A}" presName="composite" presStyleCnt="0"/>
      <dgm:spPr/>
    </dgm:pt>
    <dgm:pt modelId="{854EFB52-5A88-4B53-9FDA-66281B5AA231}" type="pres">
      <dgm:prSet presAssocID="{7AFAB449-CF76-4E77-80C3-A0D49FE18E7A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EE05D3AC-2D95-4655-B91A-1DDBC93E4FC2}" type="pres">
      <dgm:prSet presAssocID="{7AFAB449-CF76-4E77-80C3-A0D49FE18E7A}" presName="descendantText" presStyleLbl="alignAcc1" presStyleIdx="4" presStyleCnt="10">
        <dgm:presLayoutVars>
          <dgm:bulletEnabled val="1"/>
        </dgm:presLayoutVars>
      </dgm:prSet>
      <dgm:spPr/>
    </dgm:pt>
    <dgm:pt modelId="{553EC5B1-9DF0-486B-ADB6-7F1718A7CB55}" type="pres">
      <dgm:prSet presAssocID="{70BD4501-117D-4DF4-8C0E-0F534C0F8C24}" presName="sp" presStyleCnt="0"/>
      <dgm:spPr/>
    </dgm:pt>
    <dgm:pt modelId="{E2C242F8-8CB8-4A24-9D08-CEDB1038B90E}" type="pres">
      <dgm:prSet presAssocID="{12F4189B-3616-4BE1-84CD-E6B59DF0CA80}" presName="composite" presStyleCnt="0"/>
      <dgm:spPr/>
    </dgm:pt>
    <dgm:pt modelId="{B912510A-BB2B-48D1-AFA5-4F1FCBBAAC44}" type="pres">
      <dgm:prSet presAssocID="{12F4189B-3616-4BE1-84CD-E6B59DF0CA80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C5C39390-8067-4956-A412-E45B355CB46A}" type="pres">
      <dgm:prSet presAssocID="{12F4189B-3616-4BE1-84CD-E6B59DF0CA80}" presName="descendantText" presStyleLbl="alignAcc1" presStyleIdx="5" presStyleCnt="10">
        <dgm:presLayoutVars>
          <dgm:bulletEnabled val="1"/>
        </dgm:presLayoutVars>
      </dgm:prSet>
      <dgm:spPr/>
    </dgm:pt>
    <dgm:pt modelId="{622B6751-EF50-46DF-987F-9DE9C562A4BC}" type="pres">
      <dgm:prSet presAssocID="{55096B55-7F09-41A5-A2DA-E789329FCB5B}" presName="sp" presStyleCnt="0"/>
      <dgm:spPr/>
    </dgm:pt>
    <dgm:pt modelId="{534BDE36-72F2-421F-A493-4AD25A168879}" type="pres">
      <dgm:prSet presAssocID="{57048F31-17E8-4165-8459-A1902B9504C9}" presName="composite" presStyleCnt="0"/>
      <dgm:spPr/>
    </dgm:pt>
    <dgm:pt modelId="{E45534E3-086D-4DAC-A738-7FBC797DA07C}" type="pres">
      <dgm:prSet presAssocID="{57048F31-17E8-4165-8459-A1902B9504C9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34170351-1E85-4A8B-98BB-09D640547E7D}" type="pres">
      <dgm:prSet presAssocID="{57048F31-17E8-4165-8459-A1902B9504C9}" presName="descendantText" presStyleLbl="alignAcc1" presStyleIdx="6" presStyleCnt="10">
        <dgm:presLayoutVars>
          <dgm:bulletEnabled val="1"/>
        </dgm:presLayoutVars>
      </dgm:prSet>
      <dgm:spPr/>
    </dgm:pt>
    <dgm:pt modelId="{14FA5D8A-18A2-49DA-8EED-181D6C0A2962}" type="pres">
      <dgm:prSet presAssocID="{05B8640B-0051-49EC-B877-A7E7B1D591D7}" presName="sp" presStyleCnt="0"/>
      <dgm:spPr/>
    </dgm:pt>
    <dgm:pt modelId="{FEC59BAB-DC0E-41B1-984E-1420B44E9699}" type="pres">
      <dgm:prSet presAssocID="{BEBA9699-13CA-43C6-955B-808A55517FF6}" presName="composite" presStyleCnt="0"/>
      <dgm:spPr/>
    </dgm:pt>
    <dgm:pt modelId="{DA5723AD-6DA4-463C-94E1-55A97618C0DB}" type="pres">
      <dgm:prSet presAssocID="{BEBA9699-13CA-43C6-955B-808A55517FF6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9177BFAF-B0F6-402D-A1CA-E7B34A994BC9}" type="pres">
      <dgm:prSet presAssocID="{BEBA9699-13CA-43C6-955B-808A55517FF6}" presName="descendantText" presStyleLbl="alignAcc1" presStyleIdx="7" presStyleCnt="10" custLinFactNeighborY="5080">
        <dgm:presLayoutVars>
          <dgm:bulletEnabled val="1"/>
        </dgm:presLayoutVars>
      </dgm:prSet>
      <dgm:spPr/>
    </dgm:pt>
    <dgm:pt modelId="{1FAE6DF7-8F13-4E73-BFF8-C35D2174C806}" type="pres">
      <dgm:prSet presAssocID="{AD339463-8610-467E-BD82-740985AF3FD3}" presName="sp" presStyleCnt="0"/>
      <dgm:spPr/>
    </dgm:pt>
    <dgm:pt modelId="{6DD3950A-E401-4DE8-9125-39632BD60410}" type="pres">
      <dgm:prSet presAssocID="{6A0EDC19-2277-4A21-A84B-12286A5B6FA5}" presName="composite" presStyleCnt="0"/>
      <dgm:spPr/>
    </dgm:pt>
    <dgm:pt modelId="{1863C077-DD40-4DF0-B2B7-0F464068788B}" type="pres">
      <dgm:prSet presAssocID="{6A0EDC19-2277-4A21-A84B-12286A5B6FA5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F549F33D-292F-4BAA-9BC8-C9F5D47A8F96}" type="pres">
      <dgm:prSet presAssocID="{6A0EDC19-2277-4A21-A84B-12286A5B6FA5}" presName="descendantText" presStyleLbl="alignAcc1" presStyleIdx="8" presStyleCnt="10">
        <dgm:presLayoutVars>
          <dgm:bulletEnabled val="1"/>
        </dgm:presLayoutVars>
      </dgm:prSet>
      <dgm:spPr/>
    </dgm:pt>
    <dgm:pt modelId="{A110C61F-53B6-47A4-B6B7-F3DAA00BAAC3}" type="pres">
      <dgm:prSet presAssocID="{400D7A18-D9FC-45C9-A8A1-9509675F439E}" presName="sp" presStyleCnt="0"/>
      <dgm:spPr/>
    </dgm:pt>
    <dgm:pt modelId="{BB317538-F033-4672-BA73-CA63A20B0FC0}" type="pres">
      <dgm:prSet presAssocID="{43D68A35-0AE4-4A4C-885E-72070A167822}" presName="composite" presStyleCnt="0"/>
      <dgm:spPr/>
    </dgm:pt>
    <dgm:pt modelId="{6E61277B-217C-469B-986B-28A6F5D8B12D}" type="pres">
      <dgm:prSet presAssocID="{43D68A35-0AE4-4A4C-885E-72070A167822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C2459CCB-E6EB-4D02-B50C-E6D9E9875CD7}" type="pres">
      <dgm:prSet presAssocID="{43D68A35-0AE4-4A4C-885E-72070A167822}" presName="descendantText" presStyleLbl="alignAcc1" presStyleIdx="9" presStyleCnt="10">
        <dgm:presLayoutVars>
          <dgm:bulletEnabled val="1"/>
        </dgm:presLayoutVars>
      </dgm:prSet>
      <dgm:spPr/>
    </dgm:pt>
  </dgm:ptLst>
  <dgm:cxnLst>
    <dgm:cxn modelId="{B51ED165-10A2-42DC-B78F-CBF304AF6493}" type="presOf" srcId="{D800227D-DFDF-4992-AB45-0FFA8FFB0FB3}" destId="{EE05D3AC-2D95-4655-B91A-1DDBC93E4FC2}" srcOrd="0" destOrd="0" presId="urn:microsoft.com/office/officeart/2005/8/layout/chevron2"/>
    <dgm:cxn modelId="{3A550E01-D0F6-467D-8632-9964FE65666F}" type="presOf" srcId="{3AD3EA65-C7E2-4943-91C5-BE67CC1CC0ED}" destId="{C2459CCB-E6EB-4D02-B50C-E6D9E9875CD7}" srcOrd="0" destOrd="0" presId="urn:microsoft.com/office/officeart/2005/8/layout/chevron2"/>
    <dgm:cxn modelId="{109088F3-A83C-4B02-8E56-6C54C20B7267}" srcId="{08C3638C-2FF4-4A7C-A22C-D3D24B708344}" destId="{BEBA9699-13CA-43C6-955B-808A55517FF6}" srcOrd="7" destOrd="0" parTransId="{E08D12F0-05A9-46A1-AB02-7B57B2AD3CFF}" sibTransId="{AD339463-8610-467E-BD82-740985AF3FD3}"/>
    <dgm:cxn modelId="{425A4BAD-3B81-4743-8B39-4E0438FC0C90}" type="presOf" srcId="{283891E2-4513-4067-B2C1-31E234DF93D7}" destId="{C5C39390-8067-4956-A412-E45B355CB46A}" srcOrd="0" destOrd="1" presId="urn:microsoft.com/office/officeart/2005/8/layout/chevron2"/>
    <dgm:cxn modelId="{CBBB1870-449C-42B5-9AF3-066B98A0C0FB}" type="presOf" srcId="{DD3854E1-972A-43FD-9A5A-FC902D6B5D20}" destId="{29F13E09-6308-4789-BAE9-FEA8690A8EB6}" srcOrd="0" destOrd="0" presId="urn:microsoft.com/office/officeart/2005/8/layout/chevron2"/>
    <dgm:cxn modelId="{80253527-B493-4895-A3D8-C7E5CC4D283E}" srcId="{12F4189B-3616-4BE1-84CD-E6B59DF0CA80}" destId="{9107C2CB-7B7C-4AF5-BD2B-9443D6719F1C}" srcOrd="0" destOrd="0" parTransId="{0DDCC272-AEC1-48FF-8319-53FD382576C8}" sibTransId="{97BE2409-E52F-4B46-8ACC-F98B6C8A2065}"/>
    <dgm:cxn modelId="{7B6E1115-8666-4C2A-91F5-D826BB13BABF}" srcId="{13F3C5DF-02D2-47E6-B658-DA763B06BF3F}" destId="{3F2EBCC6-0894-4406-9088-D72E76E34940}" srcOrd="0" destOrd="0" parTransId="{BDED9E4E-6EB6-474D-8BA8-362FCE5EC98B}" sibTransId="{3433E1A0-7FBB-4E5C-98FB-6EDAD053EFA0}"/>
    <dgm:cxn modelId="{166FA9B8-91EC-48D9-87F1-531527410861}" srcId="{7AFAB449-CF76-4E77-80C3-A0D49FE18E7A}" destId="{D800227D-DFDF-4992-AB45-0FFA8FFB0FB3}" srcOrd="0" destOrd="0" parTransId="{31FEDDFD-F51B-44CC-B405-7056D69FDD94}" sibTransId="{C2B684DF-C81F-4802-9570-740CED13B5ED}"/>
    <dgm:cxn modelId="{DCB1C8E5-4D5B-4675-B2C9-9747C467B70F}" type="presOf" srcId="{7AFAB449-CF76-4E77-80C3-A0D49FE18E7A}" destId="{854EFB52-5A88-4B53-9FDA-66281B5AA231}" srcOrd="0" destOrd="0" presId="urn:microsoft.com/office/officeart/2005/8/layout/chevron2"/>
    <dgm:cxn modelId="{186A75A0-A0C0-441B-B6FF-9F880161AC72}" srcId="{08C3638C-2FF4-4A7C-A22C-D3D24B708344}" destId="{A1D93008-C3BF-4A63-82B9-C2A7EE23C4B7}" srcOrd="3" destOrd="0" parTransId="{720CFCAE-218A-45B4-9A62-E8420999BF57}" sibTransId="{D0E2AFE8-E3BD-4C0C-B1FE-21A6EEF913D4}"/>
    <dgm:cxn modelId="{B0E53FAC-F635-4950-8503-136B7A553370}" srcId="{12F4189B-3616-4BE1-84CD-E6B59DF0CA80}" destId="{283891E2-4513-4067-B2C1-31E234DF93D7}" srcOrd="1" destOrd="0" parTransId="{23248AE0-16A8-4651-9F79-86ED78FC6BDE}" sibTransId="{648F7C97-1CDB-4277-98FF-7779FF2A2CDE}"/>
    <dgm:cxn modelId="{971C1506-84C0-4740-BD74-B44996F0DC7C}" type="presOf" srcId="{3F2EBCC6-0894-4406-9088-D72E76E34940}" destId="{D004AE62-0D5F-418C-A0D1-6B6A05EA463E}" srcOrd="0" destOrd="0" presId="urn:microsoft.com/office/officeart/2005/8/layout/chevron2"/>
    <dgm:cxn modelId="{180C1150-26A0-44A4-BCBD-0CAEFE2E1E0C}" type="presOf" srcId="{612D478E-7929-4B3D-96F2-4A39F528CC74}" destId="{F549F33D-292F-4BAA-9BC8-C9F5D47A8F96}" srcOrd="0" destOrd="0" presId="urn:microsoft.com/office/officeart/2005/8/layout/chevron2"/>
    <dgm:cxn modelId="{0BB17270-1FC8-47D8-BB0E-3288E0C83635}" type="presOf" srcId="{BEBA9699-13CA-43C6-955B-808A55517FF6}" destId="{DA5723AD-6DA4-463C-94E1-55A97618C0DB}" srcOrd="0" destOrd="0" presId="urn:microsoft.com/office/officeart/2005/8/layout/chevron2"/>
    <dgm:cxn modelId="{2F6E1A91-3AD2-4589-BFA5-2CE93351D56A}" srcId="{A1D93008-C3BF-4A63-82B9-C2A7EE23C4B7}" destId="{1F2CF9D0-D626-4B54-A03B-FBF0719B6627}" srcOrd="0" destOrd="0" parTransId="{55EA10DF-6CBB-4BF3-8FA8-31E3487D0E0D}" sibTransId="{4C6A3CDC-4E7D-4A03-914C-B2111E3DFAA9}"/>
    <dgm:cxn modelId="{F7A89111-2CD1-4685-B3EC-23F58D2233F1}" srcId="{08C3638C-2FF4-4A7C-A22C-D3D24B708344}" destId="{13F3C5DF-02D2-47E6-B658-DA763B06BF3F}" srcOrd="2" destOrd="0" parTransId="{76A57C86-100C-46DC-8740-90C8D689A31B}" sibTransId="{D92C58D2-116F-4609-8787-1A15EBDF536C}"/>
    <dgm:cxn modelId="{186E8B64-84C4-4134-8C4A-DE8D5445198E}" srcId="{08C3638C-2FF4-4A7C-A22C-D3D24B708344}" destId="{294BDB6A-BF0E-4B3F-9203-0827DB92907F}" srcOrd="1" destOrd="0" parTransId="{1050872C-7225-49DB-BADC-651426FB7148}" sibTransId="{FDAA258A-FBB8-454D-8CB5-DE2AA2C5486B}"/>
    <dgm:cxn modelId="{50864559-DBE6-4124-93DE-B50C00175B4D}" srcId="{08C3638C-2FF4-4A7C-A22C-D3D24B708344}" destId="{57048F31-17E8-4165-8459-A1902B9504C9}" srcOrd="6" destOrd="0" parTransId="{7AD6B81A-32B9-4A9D-AD72-1B261D828336}" sibTransId="{05B8640B-0051-49EC-B877-A7E7B1D591D7}"/>
    <dgm:cxn modelId="{1E0A902C-14CD-47F4-B411-040432FC1B4E}" type="presOf" srcId="{4A2E9824-82CB-4C25-A519-C9B0F94027AE}" destId="{0D8C3D58-664F-4BE7-A8A7-F1D2D3E3646E}" srcOrd="0" destOrd="0" presId="urn:microsoft.com/office/officeart/2005/8/layout/chevron2"/>
    <dgm:cxn modelId="{3BC22F35-2AFC-48DE-A9C9-774CBA0FDAA8}" srcId="{6A0EDC19-2277-4A21-A84B-12286A5B6FA5}" destId="{612D478E-7929-4B3D-96F2-4A39F528CC74}" srcOrd="0" destOrd="0" parTransId="{A56F201B-7366-4E34-91CB-748D558BC3CE}" sibTransId="{1982CC01-0CE5-4D02-BBD5-66E51CECF9EB}"/>
    <dgm:cxn modelId="{90AEF453-9621-49A2-A8C1-4DC6F87BBB46}" srcId="{294BDB6A-BF0E-4B3F-9203-0827DB92907F}" destId="{FB058926-22FA-4737-B09D-4DECE870E062}" srcOrd="1" destOrd="0" parTransId="{0534A894-84B2-4B47-8D00-10DE45CBBBA0}" sibTransId="{0757C75F-58EA-47D8-9F74-90FB8EE7A10D}"/>
    <dgm:cxn modelId="{09F8A096-3C17-40F8-95EB-9F464A4513F5}" srcId="{08C3638C-2FF4-4A7C-A22C-D3D24B708344}" destId="{6A0EDC19-2277-4A21-A84B-12286A5B6FA5}" srcOrd="8" destOrd="0" parTransId="{493D87C2-EA3B-4254-A6CD-C875DEBCAEEE}" sibTransId="{400D7A18-D9FC-45C9-A8A1-9509675F439E}"/>
    <dgm:cxn modelId="{B5D46D1C-0208-4C11-9671-6735269FA98D}" srcId="{08C3638C-2FF4-4A7C-A22C-D3D24B708344}" destId="{43D68A35-0AE4-4A4C-885E-72070A167822}" srcOrd="9" destOrd="0" parTransId="{48B044FC-BC34-43D5-BB4F-408A1F37B82A}" sibTransId="{53769ECB-A68F-4DD1-B33A-DB7AC6164EAC}"/>
    <dgm:cxn modelId="{F5DEEE26-5709-405C-9DF8-93E6C286CCBB}" type="presOf" srcId="{DB219EBD-2AFA-47B3-B3AE-2AEFA4FE05EF}" destId="{EE05D3AC-2D95-4655-B91A-1DDBC93E4FC2}" srcOrd="0" destOrd="1" presId="urn:microsoft.com/office/officeart/2005/8/layout/chevron2"/>
    <dgm:cxn modelId="{042A801E-A3D4-4700-BC74-48518C0D3737}" type="presOf" srcId="{1F2CF9D0-D626-4B54-A03B-FBF0719B6627}" destId="{E03833E0-1FC0-44BF-A1B2-7779BEA3FE21}" srcOrd="0" destOrd="0" presId="urn:microsoft.com/office/officeart/2005/8/layout/chevron2"/>
    <dgm:cxn modelId="{3E031B93-318F-40F6-8999-E87AE37DE86E}" srcId="{57048F31-17E8-4165-8459-A1902B9504C9}" destId="{0759D59D-7703-49D8-8C58-3A44A42BCEF1}" srcOrd="0" destOrd="0" parTransId="{E799931A-0496-4259-817C-CE8E6A37006D}" sibTransId="{3121E345-0BC6-4E6B-9D49-AEC65B8977A3}"/>
    <dgm:cxn modelId="{73351C7C-76C9-4036-809A-2405A3000F18}" type="presOf" srcId="{43D68A35-0AE4-4A4C-885E-72070A167822}" destId="{6E61277B-217C-469B-986B-28A6F5D8B12D}" srcOrd="0" destOrd="0" presId="urn:microsoft.com/office/officeart/2005/8/layout/chevron2"/>
    <dgm:cxn modelId="{7EA23EC1-01AA-414C-B807-ED2A5E019753}" type="presOf" srcId="{13F3C5DF-02D2-47E6-B658-DA763B06BF3F}" destId="{66B6A4EC-149F-4CF0-901E-C7158EAE7A3B}" srcOrd="0" destOrd="0" presId="urn:microsoft.com/office/officeart/2005/8/layout/chevron2"/>
    <dgm:cxn modelId="{01839F84-4FDE-480A-9D43-801FBCDAE682}" type="presOf" srcId="{0759D59D-7703-49D8-8C58-3A44A42BCEF1}" destId="{34170351-1E85-4A8B-98BB-09D640547E7D}" srcOrd="0" destOrd="0" presId="urn:microsoft.com/office/officeart/2005/8/layout/chevron2"/>
    <dgm:cxn modelId="{F887E50A-E392-4CBE-A25A-47BB2467E627}" type="presOf" srcId="{07C1B9D0-B44C-4FD0-A3B0-1FD8DDEAB114}" destId="{9177BFAF-B0F6-402D-A1CA-E7B34A994BC9}" srcOrd="0" destOrd="0" presId="urn:microsoft.com/office/officeart/2005/8/layout/chevron2"/>
    <dgm:cxn modelId="{BEF16914-1F77-40CC-AFEE-84F3B020255E}" type="presOf" srcId="{57048F31-17E8-4165-8459-A1902B9504C9}" destId="{E45534E3-086D-4DAC-A738-7FBC797DA07C}" srcOrd="0" destOrd="0" presId="urn:microsoft.com/office/officeart/2005/8/layout/chevron2"/>
    <dgm:cxn modelId="{897EFE1E-279B-41A2-9D95-9F64A0E244C6}" srcId="{08C3638C-2FF4-4A7C-A22C-D3D24B708344}" destId="{289B22E8-8ECB-4F76-BABA-D857DA581F9F}" srcOrd="0" destOrd="0" parTransId="{38884CFD-DDFD-4573-8453-C7ECF53DA408}" sibTransId="{DEBBC610-C48F-46F1-8EBE-768DAEBFD7A3}"/>
    <dgm:cxn modelId="{01F15AA8-7239-4C97-B795-6F4533AEB795}" srcId="{7AFAB449-CF76-4E77-80C3-A0D49FE18E7A}" destId="{DB219EBD-2AFA-47B3-B3AE-2AEFA4FE05EF}" srcOrd="1" destOrd="0" parTransId="{0178306D-3FE0-479F-88C1-0EA8540EFD2D}" sibTransId="{28E21C16-D5A0-4E91-A59C-8EDBAC1E8484}"/>
    <dgm:cxn modelId="{E10F93FF-1E4E-4E5E-91D3-71D2C9342CDB}" srcId="{08C3638C-2FF4-4A7C-A22C-D3D24B708344}" destId="{12F4189B-3616-4BE1-84CD-E6B59DF0CA80}" srcOrd="5" destOrd="0" parTransId="{F0E7D39D-5249-42BC-B0D6-D65A7C138629}" sibTransId="{55096B55-7F09-41A5-A2DA-E789329FCB5B}"/>
    <dgm:cxn modelId="{76A49D1C-D3DA-4197-A6AE-0E986BBC2898}" type="presOf" srcId="{294BDB6A-BF0E-4B3F-9203-0827DB92907F}" destId="{583357B5-4CEC-48B5-9F18-6791830D3236}" srcOrd="0" destOrd="0" presId="urn:microsoft.com/office/officeart/2005/8/layout/chevron2"/>
    <dgm:cxn modelId="{1337862A-E2A5-43AB-A317-B9E52B482465}" srcId="{289B22E8-8ECB-4F76-BABA-D857DA581F9F}" destId="{DD3854E1-972A-43FD-9A5A-FC902D6B5D20}" srcOrd="0" destOrd="0" parTransId="{2553DACE-DBE9-4C33-A0CA-92F479735BB8}" sibTransId="{B3F4A7C6-DC7C-4A31-9F07-8F9B68E456B7}"/>
    <dgm:cxn modelId="{4DC920FC-720D-429E-80FE-A02FCFB2E877}" type="presOf" srcId="{A1D93008-C3BF-4A63-82B9-C2A7EE23C4B7}" destId="{64B9ADC5-EE5A-455E-B526-3D4BF7A7FA1B}" srcOrd="0" destOrd="0" presId="urn:microsoft.com/office/officeart/2005/8/layout/chevron2"/>
    <dgm:cxn modelId="{B7886C26-92C3-4A32-A02F-570AEF0BBBA3}" srcId="{BEBA9699-13CA-43C6-955B-808A55517FF6}" destId="{07C1B9D0-B44C-4FD0-A3B0-1FD8DDEAB114}" srcOrd="0" destOrd="0" parTransId="{DC87472F-08B2-433F-9296-BBABDA321D47}" sibTransId="{99DD6CE0-D678-40E3-8EE6-759BD3AFDD4D}"/>
    <dgm:cxn modelId="{F5ACDDA5-D100-46FC-A2B6-76EFA3BF48DA}" srcId="{08C3638C-2FF4-4A7C-A22C-D3D24B708344}" destId="{7AFAB449-CF76-4E77-80C3-A0D49FE18E7A}" srcOrd="4" destOrd="0" parTransId="{CFCC6ED9-A6DA-46F3-8E24-6EA086C9B85B}" sibTransId="{70BD4501-117D-4DF4-8C0E-0F534C0F8C24}"/>
    <dgm:cxn modelId="{D70DEAAF-3728-4AAD-B347-7096501B57BA}" srcId="{43D68A35-0AE4-4A4C-885E-72070A167822}" destId="{3AD3EA65-C7E2-4943-91C5-BE67CC1CC0ED}" srcOrd="0" destOrd="0" parTransId="{F776BE4D-170F-4159-93C8-DBB7092000C3}" sibTransId="{FD9AC8D4-CF9D-46AE-95EF-66166F2673D4}"/>
    <dgm:cxn modelId="{E5FA5D8F-6308-48FF-A3AB-8300C79E7267}" type="presOf" srcId="{289B22E8-8ECB-4F76-BABA-D857DA581F9F}" destId="{9880E516-B119-47E6-8F0B-BB704D73E32B}" srcOrd="0" destOrd="0" presId="urn:microsoft.com/office/officeart/2005/8/layout/chevron2"/>
    <dgm:cxn modelId="{4CC0465F-6E19-402D-AF91-3350FCCEA0BA}" type="presOf" srcId="{6A0EDC19-2277-4A21-A84B-12286A5B6FA5}" destId="{1863C077-DD40-4DF0-B2B7-0F464068788B}" srcOrd="0" destOrd="0" presId="urn:microsoft.com/office/officeart/2005/8/layout/chevron2"/>
    <dgm:cxn modelId="{B97D34E2-33E8-4075-940D-2E3898BD4212}" type="presOf" srcId="{12F4189B-3616-4BE1-84CD-E6B59DF0CA80}" destId="{B912510A-BB2B-48D1-AFA5-4F1FCBBAAC44}" srcOrd="0" destOrd="0" presId="urn:microsoft.com/office/officeart/2005/8/layout/chevron2"/>
    <dgm:cxn modelId="{4D8549E5-E9B8-4857-B106-E7145E2F3350}" type="presOf" srcId="{9107C2CB-7B7C-4AF5-BD2B-9443D6719F1C}" destId="{C5C39390-8067-4956-A412-E45B355CB46A}" srcOrd="0" destOrd="0" presId="urn:microsoft.com/office/officeart/2005/8/layout/chevron2"/>
    <dgm:cxn modelId="{65D0E800-EE39-4683-9B03-DFDDBB12B8D5}" srcId="{294BDB6A-BF0E-4B3F-9203-0827DB92907F}" destId="{4A2E9824-82CB-4C25-A519-C9B0F94027AE}" srcOrd="0" destOrd="0" parTransId="{F9EE7E04-65BA-4C58-9AC0-95F47CA5F7AC}" sibTransId="{75860520-AFAD-4A85-BE17-ED98D39E5A8F}"/>
    <dgm:cxn modelId="{FF5E7EBC-31E1-4EBF-A172-80AF1ABA51F2}" type="presOf" srcId="{08C3638C-2FF4-4A7C-A22C-D3D24B708344}" destId="{FF7CFA96-A2BC-4A0A-9087-7243328DFE9C}" srcOrd="0" destOrd="0" presId="urn:microsoft.com/office/officeart/2005/8/layout/chevron2"/>
    <dgm:cxn modelId="{A710740C-5F78-4EDC-8A6B-C6B8280F0834}" type="presOf" srcId="{FB058926-22FA-4737-B09D-4DECE870E062}" destId="{0D8C3D58-664F-4BE7-A8A7-F1D2D3E3646E}" srcOrd="0" destOrd="1" presId="urn:microsoft.com/office/officeart/2005/8/layout/chevron2"/>
    <dgm:cxn modelId="{50FE2689-9746-4A2B-85E8-251774AF4215}" type="presParOf" srcId="{FF7CFA96-A2BC-4A0A-9087-7243328DFE9C}" destId="{8B0A03BA-09A7-441A-8915-4B2FDC2B0EF8}" srcOrd="0" destOrd="0" presId="urn:microsoft.com/office/officeart/2005/8/layout/chevron2"/>
    <dgm:cxn modelId="{7708CE5D-740B-4D0E-B42A-70C653128F48}" type="presParOf" srcId="{8B0A03BA-09A7-441A-8915-4B2FDC2B0EF8}" destId="{9880E516-B119-47E6-8F0B-BB704D73E32B}" srcOrd="0" destOrd="0" presId="urn:microsoft.com/office/officeart/2005/8/layout/chevron2"/>
    <dgm:cxn modelId="{9623E8F3-4516-41AE-84A6-ECC8B11FC60C}" type="presParOf" srcId="{8B0A03BA-09A7-441A-8915-4B2FDC2B0EF8}" destId="{29F13E09-6308-4789-BAE9-FEA8690A8EB6}" srcOrd="1" destOrd="0" presId="urn:microsoft.com/office/officeart/2005/8/layout/chevron2"/>
    <dgm:cxn modelId="{541F295C-2BD4-4B7F-A719-A10F4F991A17}" type="presParOf" srcId="{FF7CFA96-A2BC-4A0A-9087-7243328DFE9C}" destId="{E4A7F029-F663-44BD-AD57-228156DFA1AD}" srcOrd="1" destOrd="0" presId="urn:microsoft.com/office/officeart/2005/8/layout/chevron2"/>
    <dgm:cxn modelId="{F24FF68C-48DC-4987-AB7E-A18CE0EB6AC7}" type="presParOf" srcId="{FF7CFA96-A2BC-4A0A-9087-7243328DFE9C}" destId="{D59A8047-5EDD-475C-B03B-CC43A3747266}" srcOrd="2" destOrd="0" presId="urn:microsoft.com/office/officeart/2005/8/layout/chevron2"/>
    <dgm:cxn modelId="{EE692AA5-2E43-4C93-92E4-9566AD318C60}" type="presParOf" srcId="{D59A8047-5EDD-475C-B03B-CC43A3747266}" destId="{583357B5-4CEC-48B5-9F18-6791830D3236}" srcOrd="0" destOrd="0" presId="urn:microsoft.com/office/officeart/2005/8/layout/chevron2"/>
    <dgm:cxn modelId="{57CF8B6F-CFBA-4755-A5BD-7AE988CC6582}" type="presParOf" srcId="{D59A8047-5EDD-475C-B03B-CC43A3747266}" destId="{0D8C3D58-664F-4BE7-A8A7-F1D2D3E3646E}" srcOrd="1" destOrd="0" presId="urn:microsoft.com/office/officeart/2005/8/layout/chevron2"/>
    <dgm:cxn modelId="{F67287A4-57EC-4D03-9209-7E214421A870}" type="presParOf" srcId="{FF7CFA96-A2BC-4A0A-9087-7243328DFE9C}" destId="{24D67E8A-C8D4-4D73-91BB-019F0012390F}" srcOrd="3" destOrd="0" presId="urn:microsoft.com/office/officeart/2005/8/layout/chevron2"/>
    <dgm:cxn modelId="{BD08C186-28E4-4A27-924A-CCEB7BD899A8}" type="presParOf" srcId="{FF7CFA96-A2BC-4A0A-9087-7243328DFE9C}" destId="{EB250A48-C966-4E69-8EAB-510D29F1BEB5}" srcOrd="4" destOrd="0" presId="urn:microsoft.com/office/officeart/2005/8/layout/chevron2"/>
    <dgm:cxn modelId="{510E2B7C-A819-4A6E-BE2C-AA518F0AD22E}" type="presParOf" srcId="{EB250A48-C966-4E69-8EAB-510D29F1BEB5}" destId="{66B6A4EC-149F-4CF0-901E-C7158EAE7A3B}" srcOrd="0" destOrd="0" presId="urn:microsoft.com/office/officeart/2005/8/layout/chevron2"/>
    <dgm:cxn modelId="{835EF688-0BA8-45B3-8070-4AF8E3C777CE}" type="presParOf" srcId="{EB250A48-C966-4E69-8EAB-510D29F1BEB5}" destId="{D004AE62-0D5F-418C-A0D1-6B6A05EA463E}" srcOrd="1" destOrd="0" presId="urn:microsoft.com/office/officeart/2005/8/layout/chevron2"/>
    <dgm:cxn modelId="{24D337B2-F382-47D5-885B-FEEA4A4C7D70}" type="presParOf" srcId="{FF7CFA96-A2BC-4A0A-9087-7243328DFE9C}" destId="{FE3C5549-494A-4C38-A392-0F1B10AC9660}" srcOrd="5" destOrd="0" presId="urn:microsoft.com/office/officeart/2005/8/layout/chevron2"/>
    <dgm:cxn modelId="{399213BF-F694-4810-BC97-89C37735F732}" type="presParOf" srcId="{FF7CFA96-A2BC-4A0A-9087-7243328DFE9C}" destId="{7D068EFE-34C6-438C-8E4F-FCBD16679B5B}" srcOrd="6" destOrd="0" presId="urn:microsoft.com/office/officeart/2005/8/layout/chevron2"/>
    <dgm:cxn modelId="{22995527-118B-4EDC-A212-7BD013AD2120}" type="presParOf" srcId="{7D068EFE-34C6-438C-8E4F-FCBD16679B5B}" destId="{64B9ADC5-EE5A-455E-B526-3D4BF7A7FA1B}" srcOrd="0" destOrd="0" presId="urn:microsoft.com/office/officeart/2005/8/layout/chevron2"/>
    <dgm:cxn modelId="{251DF98F-791C-4D45-9576-55DA2AC83333}" type="presParOf" srcId="{7D068EFE-34C6-438C-8E4F-FCBD16679B5B}" destId="{E03833E0-1FC0-44BF-A1B2-7779BEA3FE21}" srcOrd="1" destOrd="0" presId="urn:microsoft.com/office/officeart/2005/8/layout/chevron2"/>
    <dgm:cxn modelId="{C23C55C0-D2F2-44D7-A643-C69123ECF5A6}" type="presParOf" srcId="{FF7CFA96-A2BC-4A0A-9087-7243328DFE9C}" destId="{5AFA7003-5BA7-4221-9846-947252BB13D2}" srcOrd="7" destOrd="0" presId="urn:microsoft.com/office/officeart/2005/8/layout/chevron2"/>
    <dgm:cxn modelId="{F3F60B8F-602E-49F9-9C04-B2114691A95B}" type="presParOf" srcId="{FF7CFA96-A2BC-4A0A-9087-7243328DFE9C}" destId="{B706B5E1-98E4-430B-8357-440CB3089EC8}" srcOrd="8" destOrd="0" presId="urn:microsoft.com/office/officeart/2005/8/layout/chevron2"/>
    <dgm:cxn modelId="{509C8C59-EC76-4BF1-B5AD-BB4748AB472C}" type="presParOf" srcId="{B706B5E1-98E4-430B-8357-440CB3089EC8}" destId="{854EFB52-5A88-4B53-9FDA-66281B5AA231}" srcOrd="0" destOrd="0" presId="urn:microsoft.com/office/officeart/2005/8/layout/chevron2"/>
    <dgm:cxn modelId="{8D237100-2F6A-4E6F-80BA-A0D4B2731CF7}" type="presParOf" srcId="{B706B5E1-98E4-430B-8357-440CB3089EC8}" destId="{EE05D3AC-2D95-4655-B91A-1DDBC93E4FC2}" srcOrd="1" destOrd="0" presId="urn:microsoft.com/office/officeart/2005/8/layout/chevron2"/>
    <dgm:cxn modelId="{772ED698-10FD-4E84-B10C-A3FFCE0FC4B2}" type="presParOf" srcId="{FF7CFA96-A2BC-4A0A-9087-7243328DFE9C}" destId="{553EC5B1-9DF0-486B-ADB6-7F1718A7CB55}" srcOrd="9" destOrd="0" presId="urn:microsoft.com/office/officeart/2005/8/layout/chevron2"/>
    <dgm:cxn modelId="{E3C9CAE5-29FE-423A-B597-1B54C5C2D11F}" type="presParOf" srcId="{FF7CFA96-A2BC-4A0A-9087-7243328DFE9C}" destId="{E2C242F8-8CB8-4A24-9D08-CEDB1038B90E}" srcOrd="10" destOrd="0" presId="urn:microsoft.com/office/officeart/2005/8/layout/chevron2"/>
    <dgm:cxn modelId="{1C6E0CBF-47E0-40D2-A4E6-955A3A04B273}" type="presParOf" srcId="{E2C242F8-8CB8-4A24-9D08-CEDB1038B90E}" destId="{B912510A-BB2B-48D1-AFA5-4F1FCBBAAC44}" srcOrd="0" destOrd="0" presId="urn:microsoft.com/office/officeart/2005/8/layout/chevron2"/>
    <dgm:cxn modelId="{0A4215C4-4AAD-405E-AC42-D35A5E2AACC5}" type="presParOf" srcId="{E2C242F8-8CB8-4A24-9D08-CEDB1038B90E}" destId="{C5C39390-8067-4956-A412-E45B355CB46A}" srcOrd="1" destOrd="0" presId="urn:microsoft.com/office/officeart/2005/8/layout/chevron2"/>
    <dgm:cxn modelId="{17BC39E5-CD58-4266-BAC3-1B26076394D7}" type="presParOf" srcId="{FF7CFA96-A2BC-4A0A-9087-7243328DFE9C}" destId="{622B6751-EF50-46DF-987F-9DE9C562A4BC}" srcOrd="11" destOrd="0" presId="urn:microsoft.com/office/officeart/2005/8/layout/chevron2"/>
    <dgm:cxn modelId="{09FD4A0D-723C-4436-8613-BEE29BE593D9}" type="presParOf" srcId="{FF7CFA96-A2BC-4A0A-9087-7243328DFE9C}" destId="{534BDE36-72F2-421F-A493-4AD25A168879}" srcOrd="12" destOrd="0" presId="urn:microsoft.com/office/officeart/2005/8/layout/chevron2"/>
    <dgm:cxn modelId="{D7B54CB3-803C-4ADE-88F5-43EB0B84FDA3}" type="presParOf" srcId="{534BDE36-72F2-421F-A493-4AD25A168879}" destId="{E45534E3-086D-4DAC-A738-7FBC797DA07C}" srcOrd="0" destOrd="0" presId="urn:microsoft.com/office/officeart/2005/8/layout/chevron2"/>
    <dgm:cxn modelId="{8E07F855-C4D1-4186-98F8-FB268FFAAA55}" type="presParOf" srcId="{534BDE36-72F2-421F-A493-4AD25A168879}" destId="{34170351-1E85-4A8B-98BB-09D640547E7D}" srcOrd="1" destOrd="0" presId="urn:microsoft.com/office/officeart/2005/8/layout/chevron2"/>
    <dgm:cxn modelId="{E73172DB-C68A-4022-9750-8E2B2C808443}" type="presParOf" srcId="{FF7CFA96-A2BC-4A0A-9087-7243328DFE9C}" destId="{14FA5D8A-18A2-49DA-8EED-181D6C0A2962}" srcOrd="13" destOrd="0" presId="urn:microsoft.com/office/officeart/2005/8/layout/chevron2"/>
    <dgm:cxn modelId="{29803180-9DF6-4C2F-BE19-5173B0992BEE}" type="presParOf" srcId="{FF7CFA96-A2BC-4A0A-9087-7243328DFE9C}" destId="{FEC59BAB-DC0E-41B1-984E-1420B44E9699}" srcOrd="14" destOrd="0" presId="urn:microsoft.com/office/officeart/2005/8/layout/chevron2"/>
    <dgm:cxn modelId="{8FE41677-667A-4CF6-A606-1FE5E2A5296F}" type="presParOf" srcId="{FEC59BAB-DC0E-41B1-984E-1420B44E9699}" destId="{DA5723AD-6DA4-463C-94E1-55A97618C0DB}" srcOrd="0" destOrd="0" presId="urn:microsoft.com/office/officeart/2005/8/layout/chevron2"/>
    <dgm:cxn modelId="{A65980CC-199D-412A-B543-DF3D089E13E2}" type="presParOf" srcId="{FEC59BAB-DC0E-41B1-984E-1420B44E9699}" destId="{9177BFAF-B0F6-402D-A1CA-E7B34A994BC9}" srcOrd="1" destOrd="0" presId="urn:microsoft.com/office/officeart/2005/8/layout/chevron2"/>
    <dgm:cxn modelId="{61AF6C87-4F51-40FC-ABCF-219AAA0D3EA8}" type="presParOf" srcId="{FF7CFA96-A2BC-4A0A-9087-7243328DFE9C}" destId="{1FAE6DF7-8F13-4E73-BFF8-C35D2174C806}" srcOrd="15" destOrd="0" presId="urn:microsoft.com/office/officeart/2005/8/layout/chevron2"/>
    <dgm:cxn modelId="{34708541-2D84-4F6B-8B9C-8C09AD1D5930}" type="presParOf" srcId="{FF7CFA96-A2BC-4A0A-9087-7243328DFE9C}" destId="{6DD3950A-E401-4DE8-9125-39632BD60410}" srcOrd="16" destOrd="0" presId="urn:microsoft.com/office/officeart/2005/8/layout/chevron2"/>
    <dgm:cxn modelId="{BA519C42-E081-40E6-8CB6-EC13A406054E}" type="presParOf" srcId="{6DD3950A-E401-4DE8-9125-39632BD60410}" destId="{1863C077-DD40-4DF0-B2B7-0F464068788B}" srcOrd="0" destOrd="0" presId="urn:microsoft.com/office/officeart/2005/8/layout/chevron2"/>
    <dgm:cxn modelId="{BDCFC913-8329-484B-B44D-DF499B557C01}" type="presParOf" srcId="{6DD3950A-E401-4DE8-9125-39632BD60410}" destId="{F549F33D-292F-4BAA-9BC8-C9F5D47A8F96}" srcOrd="1" destOrd="0" presId="urn:microsoft.com/office/officeart/2005/8/layout/chevron2"/>
    <dgm:cxn modelId="{9BD9BA1E-74E3-46E8-B44C-C4FCA1063D5E}" type="presParOf" srcId="{FF7CFA96-A2BC-4A0A-9087-7243328DFE9C}" destId="{A110C61F-53B6-47A4-B6B7-F3DAA00BAAC3}" srcOrd="17" destOrd="0" presId="urn:microsoft.com/office/officeart/2005/8/layout/chevron2"/>
    <dgm:cxn modelId="{CA814621-EFF3-4D88-B8C5-3491160DE4CB}" type="presParOf" srcId="{FF7CFA96-A2BC-4A0A-9087-7243328DFE9C}" destId="{BB317538-F033-4672-BA73-CA63A20B0FC0}" srcOrd="18" destOrd="0" presId="urn:microsoft.com/office/officeart/2005/8/layout/chevron2"/>
    <dgm:cxn modelId="{C7D8455E-7DC4-4714-A3DD-9EAE52091589}" type="presParOf" srcId="{BB317538-F033-4672-BA73-CA63A20B0FC0}" destId="{6E61277B-217C-469B-986B-28A6F5D8B12D}" srcOrd="0" destOrd="0" presId="urn:microsoft.com/office/officeart/2005/8/layout/chevron2"/>
    <dgm:cxn modelId="{5FA5227B-FFCB-4583-BE3A-7FBC9E96F829}" type="presParOf" srcId="{BB317538-F033-4672-BA73-CA63A20B0FC0}" destId="{C2459CCB-E6EB-4D02-B50C-E6D9E9875C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2882B-E7EF-4DF1-A261-6D9F45E6DC5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500C297-73E7-43ED-A06F-0467BE07111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Policy</a:t>
          </a:r>
        </a:p>
      </dgm:t>
    </dgm:pt>
    <dgm:pt modelId="{632C5468-93EE-40AC-AE0C-AFC5093E336F}" type="parTrans" cxnId="{BF5AC642-D520-4D0B-A8C2-3B8D37B62C8B}">
      <dgm:prSet/>
      <dgm:spPr/>
      <dgm:t>
        <a:bodyPr/>
        <a:lstStyle/>
        <a:p>
          <a:endParaRPr lang="en-US"/>
        </a:p>
      </dgm:t>
    </dgm:pt>
    <dgm:pt modelId="{7741070A-BA8A-4FCD-BF8F-4CB5A580DC17}" type="sibTrans" cxnId="{BF5AC642-D520-4D0B-A8C2-3B8D37B62C8B}">
      <dgm:prSet/>
      <dgm:spPr/>
      <dgm:t>
        <a:bodyPr/>
        <a:lstStyle/>
        <a:p>
          <a:endParaRPr lang="en-US"/>
        </a:p>
      </dgm:t>
    </dgm:pt>
    <dgm:pt modelId="{468DC288-8C23-49FE-81A9-9A61E0188E3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Planning</a:t>
          </a:r>
        </a:p>
      </dgm:t>
    </dgm:pt>
    <dgm:pt modelId="{477FDDFA-BFF0-4503-87FF-EF6C683ABCD4}" type="parTrans" cxnId="{9C90046E-CCD0-42FC-8FD6-47EEA90C5045}">
      <dgm:prSet/>
      <dgm:spPr/>
      <dgm:t>
        <a:bodyPr/>
        <a:lstStyle/>
        <a:p>
          <a:endParaRPr lang="en-US"/>
        </a:p>
      </dgm:t>
    </dgm:pt>
    <dgm:pt modelId="{9F932F01-D54E-478C-B0A5-5B8653893463}" type="sibTrans" cxnId="{9C90046E-CCD0-42FC-8FD6-47EEA90C5045}">
      <dgm:prSet/>
      <dgm:spPr/>
      <dgm:t>
        <a:bodyPr/>
        <a:lstStyle/>
        <a:p>
          <a:endParaRPr lang="en-US"/>
        </a:p>
      </dgm:t>
    </dgm:pt>
    <dgm:pt modelId="{6C7E9B22-7413-4061-9920-425E612F8C9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Implementation &amp; Action</a:t>
          </a:r>
        </a:p>
      </dgm:t>
    </dgm:pt>
    <dgm:pt modelId="{55573F4F-42A8-4EFE-B4C8-F0F4BE395EA0}" type="parTrans" cxnId="{C02082A9-9077-4DD8-A731-CC80623F10D1}">
      <dgm:prSet/>
      <dgm:spPr/>
      <dgm:t>
        <a:bodyPr/>
        <a:lstStyle/>
        <a:p>
          <a:endParaRPr lang="en-US"/>
        </a:p>
      </dgm:t>
    </dgm:pt>
    <dgm:pt modelId="{7A1A004B-215D-43F9-B0AE-29FFBD4FCDC8}" type="sibTrans" cxnId="{C02082A9-9077-4DD8-A731-CC80623F10D1}">
      <dgm:prSet/>
      <dgm:spPr/>
      <dgm:t>
        <a:bodyPr/>
        <a:lstStyle/>
        <a:p>
          <a:endParaRPr lang="en-US"/>
        </a:p>
      </dgm:t>
    </dgm:pt>
    <dgm:pt modelId="{9A93DB14-C4F0-4B28-9A79-68642CEABD1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Checking &amp; Corrective Action</a:t>
          </a:r>
        </a:p>
      </dgm:t>
    </dgm:pt>
    <dgm:pt modelId="{54F515C7-A615-4CC2-87CE-907A77B21E6C}" type="parTrans" cxnId="{96290771-BA54-4F8E-AD11-260DF76F2F81}">
      <dgm:prSet/>
      <dgm:spPr/>
      <dgm:t>
        <a:bodyPr/>
        <a:lstStyle/>
        <a:p>
          <a:endParaRPr lang="en-US"/>
        </a:p>
      </dgm:t>
    </dgm:pt>
    <dgm:pt modelId="{C906C371-AF0C-4523-AFDB-1F35890F90D8}" type="sibTrans" cxnId="{96290771-BA54-4F8E-AD11-260DF76F2F81}">
      <dgm:prSet/>
      <dgm:spPr/>
      <dgm:t>
        <a:bodyPr/>
        <a:lstStyle/>
        <a:p>
          <a:endParaRPr lang="en-US"/>
        </a:p>
      </dgm:t>
    </dgm:pt>
    <dgm:pt modelId="{C83D8935-C5F0-4CBE-A6D6-BC36638A9B77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/>
            <a:t>Management Review</a:t>
          </a:r>
        </a:p>
      </dgm:t>
    </dgm:pt>
    <dgm:pt modelId="{B105637A-46D4-4429-8006-367A9B4EBE20}" type="parTrans" cxnId="{5B128E35-EE8D-4F05-A70E-100558D2A82C}">
      <dgm:prSet/>
      <dgm:spPr/>
      <dgm:t>
        <a:bodyPr/>
        <a:lstStyle/>
        <a:p>
          <a:endParaRPr lang="en-US"/>
        </a:p>
      </dgm:t>
    </dgm:pt>
    <dgm:pt modelId="{7BAB01E1-7DB3-463F-AC27-F4C8CAABCB7E}" type="sibTrans" cxnId="{5B128E35-EE8D-4F05-A70E-100558D2A82C}">
      <dgm:prSet/>
      <dgm:spPr/>
      <dgm:t>
        <a:bodyPr/>
        <a:lstStyle/>
        <a:p>
          <a:endParaRPr lang="en-US"/>
        </a:p>
      </dgm:t>
    </dgm:pt>
    <dgm:pt modelId="{5280C06D-99EE-4229-9C3D-B3BA7A679694}" type="pres">
      <dgm:prSet presAssocID="{AEE2882B-E7EF-4DF1-A261-6D9F45E6DC5F}" presName="compositeShape" presStyleCnt="0">
        <dgm:presLayoutVars>
          <dgm:chMax val="7"/>
          <dgm:dir/>
          <dgm:resizeHandles val="exact"/>
        </dgm:presLayoutVars>
      </dgm:prSet>
      <dgm:spPr/>
    </dgm:pt>
    <dgm:pt modelId="{24C78239-9B8E-4904-869F-756E087C4BCD}" type="pres">
      <dgm:prSet presAssocID="{AEE2882B-E7EF-4DF1-A261-6D9F45E6DC5F}" presName="wedge1" presStyleLbl="node1" presStyleIdx="0" presStyleCnt="5" custLinFactNeighborX="-512" custLinFactNeighborY="815"/>
      <dgm:spPr/>
    </dgm:pt>
    <dgm:pt modelId="{183FFE07-DEEF-4488-88EE-9E100275CBB0}" type="pres">
      <dgm:prSet presAssocID="{AEE2882B-E7EF-4DF1-A261-6D9F45E6DC5F}" presName="dummy1a" presStyleCnt="0"/>
      <dgm:spPr/>
    </dgm:pt>
    <dgm:pt modelId="{9A2D80EB-B97D-4B04-81CE-A402383E0594}" type="pres">
      <dgm:prSet presAssocID="{AEE2882B-E7EF-4DF1-A261-6D9F45E6DC5F}" presName="dummy1b" presStyleCnt="0"/>
      <dgm:spPr/>
    </dgm:pt>
    <dgm:pt modelId="{0F3F8B09-FA16-4AB7-BF4F-39A885CCB5C2}" type="pres">
      <dgm:prSet presAssocID="{AEE2882B-E7EF-4DF1-A261-6D9F45E6DC5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B3D5DAD-97A6-44C4-B246-1BAED70BF994}" type="pres">
      <dgm:prSet presAssocID="{AEE2882B-E7EF-4DF1-A261-6D9F45E6DC5F}" presName="wedge2" presStyleLbl="node1" presStyleIdx="1" presStyleCnt="5"/>
      <dgm:spPr/>
    </dgm:pt>
    <dgm:pt modelId="{1D452E50-82AD-4316-9C48-5D5843652339}" type="pres">
      <dgm:prSet presAssocID="{AEE2882B-E7EF-4DF1-A261-6D9F45E6DC5F}" presName="dummy2a" presStyleCnt="0"/>
      <dgm:spPr/>
    </dgm:pt>
    <dgm:pt modelId="{C1BDC5D4-90F4-46DB-B932-7F329361A1FF}" type="pres">
      <dgm:prSet presAssocID="{AEE2882B-E7EF-4DF1-A261-6D9F45E6DC5F}" presName="dummy2b" presStyleCnt="0"/>
      <dgm:spPr/>
    </dgm:pt>
    <dgm:pt modelId="{BE95D8D0-D786-4056-A874-4C6F523B9BEA}" type="pres">
      <dgm:prSet presAssocID="{AEE2882B-E7EF-4DF1-A261-6D9F45E6DC5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C8B4B16-3779-42CB-8CCD-DD392805AE66}" type="pres">
      <dgm:prSet presAssocID="{AEE2882B-E7EF-4DF1-A261-6D9F45E6DC5F}" presName="wedge3" presStyleLbl="node1" presStyleIdx="2" presStyleCnt="5"/>
      <dgm:spPr/>
    </dgm:pt>
    <dgm:pt modelId="{A4CB0D4E-4197-4A69-B261-D1AF0DBF5BDC}" type="pres">
      <dgm:prSet presAssocID="{AEE2882B-E7EF-4DF1-A261-6D9F45E6DC5F}" presName="dummy3a" presStyleCnt="0"/>
      <dgm:spPr/>
    </dgm:pt>
    <dgm:pt modelId="{432E27AB-EB2E-447C-B490-ADC04C52A039}" type="pres">
      <dgm:prSet presAssocID="{AEE2882B-E7EF-4DF1-A261-6D9F45E6DC5F}" presName="dummy3b" presStyleCnt="0"/>
      <dgm:spPr/>
    </dgm:pt>
    <dgm:pt modelId="{DF952657-AA11-4688-B0E6-21DC46283DA4}" type="pres">
      <dgm:prSet presAssocID="{AEE2882B-E7EF-4DF1-A261-6D9F45E6DC5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0FAE1EF-9068-4A92-A744-E84B406C1074}" type="pres">
      <dgm:prSet presAssocID="{AEE2882B-E7EF-4DF1-A261-6D9F45E6DC5F}" presName="wedge4" presStyleLbl="node1" presStyleIdx="3" presStyleCnt="5" custLinFactNeighborX="923" custLinFactNeighborY="381"/>
      <dgm:spPr/>
    </dgm:pt>
    <dgm:pt modelId="{22505053-31F5-4D74-8F6C-0B632BFD4CE4}" type="pres">
      <dgm:prSet presAssocID="{AEE2882B-E7EF-4DF1-A261-6D9F45E6DC5F}" presName="dummy4a" presStyleCnt="0"/>
      <dgm:spPr/>
    </dgm:pt>
    <dgm:pt modelId="{59520FAE-51B7-4FDD-A3B4-DC2BE87EC850}" type="pres">
      <dgm:prSet presAssocID="{AEE2882B-E7EF-4DF1-A261-6D9F45E6DC5F}" presName="dummy4b" presStyleCnt="0"/>
      <dgm:spPr/>
    </dgm:pt>
    <dgm:pt modelId="{D8807A90-BDE0-4471-9AAD-5B95D37F112B}" type="pres">
      <dgm:prSet presAssocID="{AEE2882B-E7EF-4DF1-A261-6D9F45E6DC5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48A2067-D7EF-4968-9DBF-4B38B3332A16}" type="pres">
      <dgm:prSet presAssocID="{AEE2882B-E7EF-4DF1-A261-6D9F45E6DC5F}" presName="wedge5" presStyleLbl="node1" presStyleIdx="4" presStyleCnt="5"/>
      <dgm:spPr/>
    </dgm:pt>
    <dgm:pt modelId="{7B196562-49A2-48FD-AD45-8A07B31312EA}" type="pres">
      <dgm:prSet presAssocID="{AEE2882B-E7EF-4DF1-A261-6D9F45E6DC5F}" presName="dummy5a" presStyleCnt="0"/>
      <dgm:spPr/>
    </dgm:pt>
    <dgm:pt modelId="{6B088F25-864A-4C16-A50A-E7C25A4B4A52}" type="pres">
      <dgm:prSet presAssocID="{AEE2882B-E7EF-4DF1-A261-6D9F45E6DC5F}" presName="dummy5b" presStyleCnt="0"/>
      <dgm:spPr/>
    </dgm:pt>
    <dgm:pt modelId="{CF5DF69F-0975-41E7-B840-264742256108}" type="pres">
      <dgm:prSet presAssocID="{AEE2882B-E7EF-4DF1-A261-6D9F45E6DC5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20EF9D8-25B3-4160-9A19-4D2FFE2EA4C0}" type="pres">
      <dgm:prSet presAssocID="{7741070A-BA8A-4FCD-BF8F-4CB5A580DC17}" presName="arrowWedge1" presStyleLbl="fgSibTrans2D1" presStyleIdx="0" presStyleCnt="5"/>
      <dgm:spPr/>
    </dgm:pt>
    <dgm:pt modelId="{E4119718-0C26-4C16-95CE-51D5BE84610C}" type="pres">
      <dgm:prSet presAssocID="{9F932F01-D54E-478C-B0A5-5B8653893463}" presName="arrowWedge2" presStyleLbl="fgSibTrans2D1" presStyleIdx="1" presStyleCnt="5"/>
      <dgm:spPr/>
    </dgm:pt>
    <dgm:pt modelId="{8D2FCE81-3495-4014-AD96-D5A585D161F0}" type="pres">
      <dgm:prSet presAssocID="{7A1A004B-215D-43F9-B0AE-29FFBD4FCDC8}" presName="arrowWedge3" presStyleLbl="fgSibTrans2D1" presStyleIdx="2" presStyleCnt="5"/>
      <dgm:spPr/>
    </dgm:pt>
    <dgm:pt modelId="{B654B201-DAE1-4C5A-9507-B1D6BE980AFF}" type="pres">
      <dgm:prSet presAssocID="{C906C371-AF0C-4523-AFDB-1F35890F90D8}" presName="arrowWedge4" presStyleLbl="fgSibTrans2D1" presStyleIdx="3" presStyleCnt="5"/>
      <dgm:spPr/>
    </dgm:pt>
    <dgm:pt modelId="{8B0EA9FA-AFED-4780-932F-79B5EBD5666A}" type="pres">
      <dgm:prSet presAssocID="{7BAB01E1-7DB3-463F-AC27-F4C8CAABCB7E}" presName="arrowWedge5" presStyleLbl="fgSibTrans2D1" presStyleIdx="4" presStyleCnt="5"/>
      <dgm:spPr/>
    </dgm:pt>
  </dgm:ptLst>
  <dgm:cxnLst>
    <dgm:cxn modelId="{77D6EB8A-52CC-45CE-82E5-BC77A6BF4B20}" type="presOf" srcId="{C83D8935-C5F0-4CBE-A6D6-BC36638A9B77}" destId="{CF5DF69F-0975-41E7-B840-264742256108}" srcOrd="1" destOrd="0" presId="urn:microsoft.com/office/officeart/2005/8/layout/cycle8"/>
    <dgm:cxn modelId="{5357F57C-570D-4F76-B978-A4E64D7EC23C}" type="presOf" srcId="{468DC288-8C23-49FE-81A9-9A61E0188E32}" destId="{2B3D5DAD-97A6-44C4-B246-1BAED70BF994}" srcOrd="0" destOrd="0" presId="urn:microsoft.com/office/officeart/2005/8/layout/cycle8"/>
    <dgm:cxn modelId="{C02082A9-9077-4DD8-A731-CC80623F10D1}" srcId="{AEE2882B-E7EF-4DF1-A261-6D9F45E6DC5F}" destId="{6C7E9B22-7413-4061-9920-425E612F8C90}" srcOrd="2" destOrd="0" parTransId="{55573F4F-42A8-4EFE-B4C8-F0F4BE395EA0}" sibTransId="{7A1A004B-215D-43F9-B0AE-29FFBD4FCDC8}"/>
    <dgm:cxn modelId="{BF5AC642-D520-4D0B-A8C2-3B8D37B62C8B}" srcId="{AEE2882B-E7EF-4DF1-A261-6D9F45E6DC5F}" destId="{6500C297-73E7-43ED-A06F-0467BE071110}" srcOrd="0" destOrd="0" parTransId="{632C5468-93EE-40AC-AE0C-AFC5093E336F}" sibTransId="{7741070A-BA8A-4FCD-BF8F-4CB5A580DC17}"/>
    <dgm:cxn modelId="{96290771-BA54-4F8E-AD11-260DF76F2F81}" srcId="{AEE2882B-E7EF-4DF1-A261-6D9F45E6DC5F}" destId="{9A93DB14-C4F0-4B28-9A79-68642CEABD17}" srcOrd="3" destOrd="0" parTransId="{54F515C7-A615-4CC2-87CE-907A77B21E6C}" sibTransId="{C906C371-AF0C-4523-AFDB-1F35890F90D8}"/>
    <dgm:cxn modelId="{F8D26368-A4F9-4B2E-8F00-1837441C981D}" type="presOf" srcId="{9A93DB14-C4F0-4B28-9A79-68642CEABD17}" destId="{60FAE1EF-9068-4A92-A744-E84B406C1074}" srcOrd="0" destOrd="0" presId="urn:microsoft.com/office/officeart/2005/8/layout/cycle8"/>
    <dgm:cxn modelId="{B3A4DB6B-3AC9-48ED-B261-132B4BD18621}" type="presOf" srcId="{6C7E9B22-7413-4061-9920-425E612F8C90}" destId="{4C8B4B16-3779-42CB-8CCD-DD392805AE66}" srcOrd="0" destOrd="0" presId="urn:microsoft.com/office/officeart/2005/8/layout/cycle8"/>
    <dgm:cxn modelId="{5B128E35-EE8D-4F05-A70E-100558D2A82C}" srcId="{AEE2882B-E7EF-4DF1-A261-6D9F45E6DC5F}" destId="{C83D8935-C5F0-4CBE-A6D6-BC36638A9B77}" srcOrd="4" destOrd="0" parTransId="{B105637A-46D4-4429-8006-367A9B4EBE20}" sibTransId="{7BAB01E1-7DB3-463F-AC27-F4C8CAABCB7E}"/>
    <dgm:cxn modelId="{BF299558-EF2A-44AA-A759-1ECC04AE12E2}" type="presOf" srcId="{6500C297-73E7-43ED-A06F-0467BE071110}" destId="{24C78239-9B8E-4904-869F-756E087C4BCD}" srcOrd="0" destOrd="0" presId="urn:microsoft.com/office/officeart/2005/8/layout/cycle8"/>
    <dgm:cxn modelId="{E9245133-FBF2-4B55-BDC7-EA1AD2164063}" type="presOf" srcId="{6500C297-73E7-43ED-A06F-0467BE071110}" destId="{0F3F8B09-FA16-4AB7-BF4F-39A885CCB5C2}" srcOrd="1" destOrd="0" presId="urn:microsoft.com/office/officeart/2005/8/layout/cycle8"/>
    <dgm:cxn modelId="{B6626C0C-A314-40CB-8C3B-39FC89FA9B11}" type="presOf" srcId="{468DC288-8C23-49FE-81A9-9A61E0188E32}" destId="{BE95D8D0-D786-4056-A874-4C6F523B9BEA}" srcOrd="1" destOrd="0" presId="urn:microsoft.com/office/officeart/2005/8/layout/cycle8"/>
    <dgm:cxn modelId="{E711DFBA-DDFF-455D-9442-D0554AB55892}" type="presOf" srcId="{C83D8935-C5F0-4CBE-A6D6-BC36638A9B77}" destId="{548A2067-D7EF-4968-9DBF-4B38B3332A16}" srcOrd="0" destOrd="0" presId="urn:microsoft.com/office/officeart/2005/8/layout/cycle8"/>
    <dgm:cxn modelId="{B0D214CF-A379-40A8-8F2E-17865BF89020}" type="presOf" srcId="{AEE2882B-E7EF-4DF1-A261-6D9F45E6DC5F}" destId="{5280C06D-99EE-4229-9C3D-B3BA7A679694}" srcOrd="0" destOrd="0" presId="urn:microsoft.com/office/officeart/2005/8/layout/cycle8"/>
    <dgm:cxn modelId="{CD1F9EBB-AAEF-4583-B814-5D1166C0A2A3}" type="presOf" srcId="{6C7E9B22-7413-4061-9920-425E612F8C90}" destId="{DF952657-AA11-4688-B0E6-21DC46283DA4}" srcOrd="1" destOrd="0" presId="urn:microsoft.com/office/officeart/2005/8/layout/cycle8"/>
    <dgm:cxn modelId="{9C90046E-CCD0-42FC-8FD6-47EEA90C5045}" srcId="{AEE2882B-E7EF-4DF1-A261-6D9F45E6DC5F}" destId="{468DC288-8C23-49FE-81A9-9A61E0188E32}" srcOrd="1" destOrd="0" parTransId="{477FDDFA-BFF0-4503-87FF-EF6C683ABCD4}" sibTransId="{9F932F01-D54E-478C-B0A5-5B8653893463}"/>
    <dgm:cxn modelId="{A8EC1027-E6AD-4F69-868F-3E9C28F9E697}" type="presOf" srcId="{9A93DB14-C4F0-4B28-9A79-68642CEABD17}" destId="{D8807A90-BDE0-4471-9AAD-5B95D37F112B}" srcOrd="1" destOrd="0" presId="urn:microsoft.com/office/officeart/2005/8/layout/cycle8"/>
    <dgm:cxn modelId="{F46BAF54-A8F2-464C-999A-BD0E751C9AE8}" type="presParOf" srcId="{5280C06D-99EE-4229-9C3D-B3BA7A679694}" destId="{24C78239-9B8E-4904-869F-756E087C4BCD}" srcOrd="0" destOrd="0" presId="urn:microsoft.com/office/officeart/2005/8/layout/cycle8"/>
    <dgm:cxn modelId="{07037E9D-87F0-4ADA-9B60-F9A81ED72173}" type="presParOf" srcId="{5280C06D-99EE-4229-9C3D-B3BA7A679694}" destId="{183FFE07-DEEF-4488-88EE-9E100275CBB0}" srcOrd="1" destOrd="0" presId="urn:microsoft.com/office/officeart/2005/8/layout/cycle8"/>
    <dgm:cxn modelId="{39FC5BF0-93F7-4858-9927-5031772AA01D}" type="presParOf" srcId="{5280C06D-99EE-4229-9C3D-B3BA7A679694}" destId="{9A2D80EB-B97D-4B04-81CE-A402383E0594}" srcOrd="2" destOrd="0" presId="urn:microsoft.com/office/officeart/2005/8/layout/cycle8"/>
    <dgm:cxn modelId="{47B8518E-AD0E-44FA-B8FC-DDE0003FD5B1}" type="presParOf" srcId="{5280C06D-99EE-4229-9C3D-B3BA7A679694}" destId="{0F3F8B09-FA16-4AB7-BF4F-39A885CCB5C2}" srcOrd="3" destOrd="0" presId="urn:microsoft.com/office/officeart/2005/8/layout/cycle8"/>
    <dgm:cxn modelId="{02A0E47D-1D79-47A2-B167-7CF91D5B233A}" type="presParOf" srcId="{5280C06D-99EE-4229-9C3D-B3BA7A679694}" destId="{2B3D5DAD-97A6-44C4-B246-1BAED70BF994}" srcOrd="4" destOrd="0" presId="urn:microsoft.com/office/officeart/2005/8/layout/cycle8"/>
    <dgm:cxn modelId="{1DA234CC-C1D8-46BE-8D19-AEA409C27667}" type="presParOf" srcId="{5280C06D-99EE-4229-9C3D-B3BA7A679694}" destId="{1D452E50-82AD-4316-9C48-5D5843652339}" srcOrd="5" destOrd="0" presId="urn:microsoft.com/office/officeart/2005/8/layout/cycle8"/>
    <dgm:cxn modelId="{DAF281B1-6181-4468-86DA-CCEF0595BDD2}" type="presParOf" srcId="{5280C06D-99EE-4229-9C3D-B3BA7A679694}" destId="{C1BDC5D4-90F4-46DB-B932-7F329361A1FF}" srcOrd="6" destOrd="0" presId="urn:microsoft.com/office/officeart/2005/8/layout/cycle8"/>
    <dgm:cxn modelId="{600BC1ED-E06A-4387-A1E8-3E0AB3C060DB}" type="presParOf" srcId="{5280C06D-99EE-4229-9C3D-B3BA7A679694}" destId="{BE95D8D0-D786-4056-A874-4C6F523B9BEA}" srcOrd="7" destOrd="0" presId="urn:microsoft.com/office/officeart/2005/8/layout/cycle8"/>
    <dgm:cxn modelId="{CB82EB52-3D4F-4398-9909-E242B2EA03F2}" type="presParOf" srcId="{5280C06D-99EE-4229-9C3D-B3BA7A679694}" destId="{4C8B4B16-3779-42CB-8CCD-DD392805AE66}" srcOrd="8" destOrd="0" presId="urn:microsoft.com/office/officeart/2005/8/layout/cycle8"/>
    <dgm:cxn modelId="{64B5180A-8E49-4316-839D-DF7DEAE48D12}" type="presParOf" srcId="{5280C06D-99EE-4229-9C3D-B3BA7A679694}" destId="{A4CB0D4E-4197-4A69-B261-D1AF0DBF5BDC}" srcOrd="9" destOrd="0" presId="urn:microsoft.com/office/officeart/2005/8/layout/cycle8"/>
    <dgm:cxn modelId="{D81542A8-230F-4436-97FC-D21D596F0578}" type="presParOf" srcId="{5280C06D-99EE-4229-9C3D-B3BA7A679694}" destId="{432E27AB-EB2E-447C-B490-ADC04C52A039}" srcOrd="10" destOrd="0" presId="urn:microsoft.com/office/officeart/2005/8/layout/cycle8"/>
    <dgm:cxn modelId="{B0E1C0E0-4A91-4C63-9581-C5FA3869245B}" type="presParOf" srcId="{5280C06D-99EE-4229-9C3D-B3BA7A679694}" destId="{DF952657-AA11-4688-B0E6-21DC46283DA4}" srcOrd="11" destOrd="0" presId="urn:microsoft.com/office/officeart/2005/8/layout/cycle8"/>
    <dgm:cxn modelId="{9D9CC93D-9010-48C5-A371-396777192E9F}" type="presParOf" srcId="{5280C06D-99EE-4229-9C3D-B3BA7A679694}" destId="{60FAE1EF-9068-4A92-A744-E84B406C1074}" srcOrd="12" destOrd="0" presId="urn:microsoft.com/office/officeart/2005/8/layout/cycle8"/>
    <dgm:cxn modelId="{41D5CF67-1CED-4765-9F6C-AB1F3C351BBA}" type="presParOf" srcId="{5280C06D-99EE-4229-9C3D-B3BA7A679694}" destId="{22505053-31F5-4D74-8F6C-0B632BFD4CE4}" srcOrd="13" destOrd="0" presId="urn:microsoft.com/office/officeart/2005/8/layout/cycle8"/>
    <dgm:cxn modelId="{907CA323-B9AF-4E26-8C43-ABE41CE7226B}" type="presParOf" srcId="{5280C06D-99EE-4229-9C3D-B3BA7A679694}" destId="{59520FAE-51B7-4FDD-A3B4-DC2BE87EC850}" srcOrd="14" destOrd="0" presId="urn:microsoft.com/office/officeart/2005/8/layout/cycle8"/>
    <dgm:cxn modelId="{F34F0C8C-47F4-4824-A5B4-8F572060BE98}" type="presParOf" srcId="{5280C06D-99EE-4229-9C3D-B3BA7A679694}" destId="{D8807A90-BDE0-4471-9AAD-5B95D37F112B}" srcOrd="15" destOrd="0" presId="urn:microsoft.com/office/officeart/2005/8/layout/cycle8"/>
    <dgm:cxn modelId="{1872762E-EEFC-4ED7-B31C-93A79C4934DE}" type="presParOf" srcId="{5280C06D-99EE-4229-9C3D-B3BA7A679694}" destId="{548A2067-D7EF-4968-9DBF-4B38B3332A16}" srcOrd="16" destOrd="0" presId="urn:microsoft.com/office/officeart/2005/8/layout/cycle8"/>
    <dgm:cxn modelId="{680E4088-F44C-4190-8EE8-A29A7D5E3D2A}" type="presParOf" srcId="{5280C06D-99EE-4229-9C3D-B3BA7A679694}" destId="{7B196562-49A2-48FD-AD45-8A07B31312EA}" srcOrd="17" destOrd="0" presId="urn:microsoft.com/office/officeart/2005/8/layout/cycle8"/>
    <dgm:cxn modelId="{95176AA0-D824-4941-BF22-56EC9B21378F}" type="presParOf" srcId="{5280C06D-99EE-4229-9C3D-B3BA7A679694}" destId="{6B088F25-864A-4C16-A50A-E7C25A4B4A52}" srcOrd="18" destOrd="0" presId="urn:microsoft.com/office/officeart/2005/8/layout/cycle8"/>
    <dgm:cxn modelId="{1F6A5449-D05D-4E32-AE9E-D0D2CF813DED}" type="presParOf" srcId="{5280C06D-99EE-4229-9C3D-B3BA7A679694}" destId="{CF5DF69F-0975-41E7-B840-264742256108}" srcOrd="19" destOrd="0" presId="urn:microsoft.com/office/officeart/2005/8/layout/cycle8"/>
    <dgm:cxn modelId="{A04B78EE-82F5-410E-979D-812563796EA7}" type="presParOf" srcId="{5280C06D-99EE-4229-9C3D-B3BA7A679694}" destId="{420EF9D8-25B3-4160-9A19-4D2FFE2EA4C0}" srcOrd="20" destOrd="0" presId="urn:microsoft.com/office/officeart/2005/8/layout/cycle8"/>
    <dgm:cxn modelId="{5FC1048C-E0B8-41EA-B753-385F282B9BBE}" type="presParOf" srcId="{5280C06D-99EE-4229-9C3D-B3BA7A679694}" destId="{E4119718-0C26-4C16-95CE-51D5BE84610C}" srcOrd="21" destOrd="0" presId="urn:microsoft.com/office/officeart/2005/8/layout/cycle8"/>
    <dgm:cxn modelId="{7BE72499-72A6-4457-A799-0445D661625D}" type="presParOf" srcId="{5280C06D-99EE-4229-9C3D-B3BA7A679694}" destId="{8D2FCE81-3495-4014-AD96-D5A585D161F0}" srcOrd="22" destOrd="0" presId="urn:microsoft.com/office/officeart/2005/8/layout/cycle8"/>
    <dgm:cxn modelId="{F958B343-4247-453B-BBED-E63D5EE666F6}" type="presParOf" srcId="{5280C06D-99EE-4229-9C3D-B3BA7A679694}" destId="{B654B201-DAE1-4C5A-9507-B1D6BE980AFF}" srcOrd="23" destOrd="0" presId="urn:microsoft.com/office/officeart/2005/8/layout/cycle8"/>
    <dgm:cxn modelId="{F923BA9C-D299-4499-8BA6-2E6863A151A4}" type="presParOf" srcId="{5280C06D-99EE-4229-9C3D-B3BA7A679694}" destId="{8B0EA9FA-AFED-4780-932F-79B5EBD5666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2882B-E7EF-4DF1-A261-6D9F45E6DC5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500C297-73E7-43ED-A06F-0467BE07111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Policy</a:t>
          </a:r>
        </a:p>
      </dgm:t>
    </dgm:pt>
    <dgm:pt modelId="{632C5468-93EE-40AC-AE0C-AFC5093E336F}" type="parTrans" cxnId="{BF5AC642-D520-4D0B-A8C2-3B8D37B62C8B}">
      <dgm:prSet/>
      <dgm:spPr/>
      <dgm:t>
        <a:bodyPr/>
        <a:lstStyle/>
        <a:p>
          <a:endParaRPr lang="en-US"/>
        </a:p>
      </dgm:t>
    </dgm:pt>
    <dgm:pt modelId="{7741070A-BA8A-4FCD-BF8F-4CB5A580DC17}" type="sibTrans" cxnId="{BF5AC642-D520-4D0B-A8C2-3B8D37B62C8B}">
      <dgm:prSet/>
      <dgm:spPr/>
      <dgm:t>
        <a:bodyPr/>
        <a:lstStyle/>
        <a:p>
          <a:endParaRPr lang="en-US"/>
        </a:p>
      </dgm:t>
    </dgm:pt>
    <dgm:pt modelId="{468DC288-8C23-49FE-81A9-9A61E0188E3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Planning</a:t>
          </a:r>
        </a:p>
      </dgm:t>
    </dgm:pt>
    <dgm:pt modelId="{477FDDFA-BFF0-4503-87FF-EF6C683ABCD4}" type="parTrans" cxnId="{9C90046E-CCD0-42FC-8FD6-47EEA90C5045}">
      <dgm:prSet/>
      <dgm:spPr/>
      <dgm:t>
        <a:bodyPr/>
        <a:lstStyle/>
        <a:p>
          <a:endParaRPr lang="en-US"/>
        </a:p>
      </dgm:t>
    </dgm:pt>
    <dgm:pt modelId="{9F932F01-D54E-478C-B0A5-5B8653893463}" type="sibTrans" cxnId="{9C90046E-CCD0-42FC-8FD6-47EEA90C5045}">
      <dgm:prSet/>
      <dgm:spPr/>
      <dgm:t>
        <a:bodyPr/>
        <a:lstStyle/>
        <a:p>
          <a:endParaRPr lang="en-US"/>
        </a:p>
      </dgm:t>
    </dgm:pt>
    <dgm:pt modelId="{6C7E9B22-7413-4061-9920-425E612F8C9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Implementation &amp; Action</a:t>
          </a:r>
        </a:p>
      </dgm:t>
    </dgm:pt>
    <dgm:pt modelId="{55573F4F-42A8-4EFE-B4C8-F0F4BE395EA0}" type="parTrans" cxnId="{C02082A9-9077-4DD8-A731-CC80623F10D1}">
      <dgm:prSet/>
      <dgm:spPr/>
      <dgm:t>
        <a:bodyPr/>
        <a:lstStyle/>
        <a:p>
          <a:endParaRPr lang="en-US"/>
        </a:p>
      </dgm:t>
    </dgm:pt>
    <dgm:pt modelId="{7A1A004B-215D-43F9-B0AE-29FFBD4FCDC8}" type="sibTrans" cxnId="{C02082A9-9077-4DD8-A731-CC80623F10D1}">
      <dgm:prSet/>
      <dgm:spPr/>
      <dgm:t>
        <a:bodyPr/>
        <a:lstStyle/>
        <a:p>
          <a:endParaRPr lang="en-US"/>
        </a:p>
      </dgm:t>
    </dgm:pt>
    <dgm:pt modelId="{9A93DB14-C4F0-4B28-9A79-68642CEABD1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Checking &amp; Corrective Action</a:t>
          </a:r>
        </a:p>
      </dgm:t>
    </dgm:pt>
    <dgm:pt modelId="{54F515C7-A615-4CC2-87CE-907A77B21E6C}" type="parTrans" cxnId="{96290771-BA54-4F8E-AD11-260DF76F2F81}">
      <dgm:prSet/>
      <dgm:spPr/>
      <dgm:t>
        <a:bodyPr/>
        <a:lstStyle/>
        <a:p>
          <a:endParaRPr lang="en-US"/>
        </a:p>
      </dgm:t>
    </dgm:pt>
    <dgm:pt modelId="{C906C371-AF0C-4523-AFDB-1F35890F90D8}" type="sibTrans" cxnId="{96290771-BA54-4F8E-AD11-260DF76F2F81}">
      <dgm:prSet/>
      <dgm:spPr/>
      <dgm:t>
        <a:bodyPr/>
        <a:lstStyle/>
        <a:p>
          <a:endParaRPr lang="en-US"/>
        </a:p>
      </dgm:t>
    </dgm:pt>
    <dgm:pt modelId="{C83D8935-C5F0-4CBE-A6D6-BC36638A9B77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/>
            <a:t>Management Review</a:t>
          </a:r>
        </a:p>
      </dgm:t>
    </dgm:pt>
    <dgm:pt modelId="{B105637A-46D4-4429-8006-367A9B4EBE20}" type="parTrans" cxnId="{5B128E35-EE8D-4F05-A70E-100558D2A82C}">
      <dgm:prSet/>
      <dgm:spPr/>
      <dgm:t>
        <a:bodyPr/>
        <a:lstStyle/>
        <a:p>
          <a:endParaRPr lang="en-US"/>
        </a:p>
      </dgm:t>
    </dgm:pt>
    <dgm:pt modelId="{7BAB01E1-7DB3-463F-AC27-F4C8CAABCB7E}" type="sibTrans" cxnId="{5B128E35-EE8D-4F05-A70E-100558D2A82C}">
      <dgm:prSet/>
      <dgm:spPr/>
      <dgm:t>
        <a:bodyPr/>
        <a:lstStyle/>
        <a:p>
          <a:endParaRPr lang="en-US"/>
        </a:p>
      </dgm:t>
    </dgm:pt>
    <dgm:pt modelId="{5280C06D-99EE-4229-9C3D-B3BA7A679694}" type="pres">
      <dgm:prSet presAssocID="{AEE2882B-E7EF-4DF1-A261-6D9F45E6DC5F}" presName="compositeShape" presStyleCnt="0">
        <dgm:presLayoutVars>
          <dgm:chMax val="7"/>
          <dgm:dir/>
          <dgm:resizeHandles val="exact"/>
        </dgm:presLayoutVars>
      </dgm:prSet>
      <dgm:spPr/>
    </dgm:pt>
    <dgm:pt modelId="{24C78239-9B8E-4904-869F-756E087C4BCD}" type="pres">
      <dgm:prSet presAssocID="{AEE2882B-E7EF-4DF1-A261-6D9F45E6DC5F}" presName="wedge1" presStyleLbl="node1" presStyleIdx="0" presStyleCnt="5" custLinFactNeighborX="-512" custLinFactNeighborY="815"/>
      <dgm:spPr/>
    </dgm:pt>
    <dgm:pt modelId="{183FFE07-DEEF-4488-88EE-9E100275CBB0}" type="pres">
      <dgm:prSet presAssocID="{AEE2882B-E7EF-4DF1-A261-6D9F45E6DC5F}" presName="dummy1a" presStyleCnt="0"/>
      <dgm:spPr/>
    </dgm:pt>
    <dgm:pt modelId="{9A2D80EB-B97D-4B04-81CE-A402383E0594}" type="pres">
      <dgm:prSet presAssocID="{AEE2882B-E7EF-4DF1-A261-6D9F45E6DC5F}" presName="dummy1b" presStyleCnt="0"/>
      <dgm:spPr/>
    </dgm:pt>
    <dgm:pt modelId="{0F3F8B09-FA16-4AB7-BF4F-39A885CCB5C2}" type="pres">
      <dgm:prSet presAssocID="{AEE2882B-E7EF-4DF1-A261-6D9F45E6DC5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B3D5DAD-97A6-44C4-B246-1BAED70BF994}" type="pres">
      <dgm:prSet presAssocID="{AEE2882B-E7EF-4DF1-A261-6D9F45E6DC5F}" presName="wedge2" presStyleLbl="node1" presStyleIdx="1" presStyleCnt="5"/>
      <dgm:spPr/>
    </dgm:pt>
    <dgm:pt modelId="{1D452E50-82AD-4316-9C48-5D5843652339}" type="pres">
      <dgm:prSet presAssocID="{AEE2882B-E7EF-4DF1-A261-6D9F45E6DC5F}" presName="dummy2a" presStyleCnt="0"/>
      <dgm:spPr/>
    </dgm:pt>
    <dgm:pt modelId="{C1BDC5D4-90F4-46DB-B932-7F329361A1FF}" type="pres">
      <dgm:prSet presAssocID="{AEE2882B-E7EF-4DF1-A261-6D9F45E6DC5F}" presName="dummy2b" presStyleCnt="0"/>
      <dgm:spPr/>
    </dgm:pt>
    <dgm:pt modelId="{BE95D8D0-D786-4056-A874-4C6F523B9BEA}" type="pres">
      <dgm:prSet presAssocID="{AEE2882B-E7EF-4DF1-A261-6D9F45E6DC5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C8B4B16-3779-42CB-8CCD-DD392805AE66}" type="pres">
      <dgm:prSet presAssocID="{AEE2882B-E7EF-4DF1-A261-6D9F45E6DC5F}" presName="wedge3" presStyleLbl="node1" presStyleIdx="2" presStyleCnt="5"/>
      <dgm:spPr/>
    </dgm:pt>
    <dgm:pt modelId="{A4CB0D4E-4197-4A69-B261-D1AF0DBF5BDC}" type="pres">
      <dgm:prSet presAssocID="{AEE2882B-E7EF-4DF1-A261-6D9F45E6DC5F}" presName="dummy3a" presStyleCnt="0"/>
      <dgm:spPr/>
    </dgm:pt>
    <dgm:pt modelId="{432E27AB-EB2E-447C-B490-ADC04C52A039}" type="pres">
      <dgm:prSet presAssocID="{AEE2882B-E7EF-4DF1-A261-6D9F45E6DC5F}" presName="dummy3b" presStyleCnt="0"/>
      <dgm:spPr/>
    </dgm:pt>
    <dgm:pt modelId="{DF952657-AA11-4688-B0E6-21DC46283DA4}" type="pres">
      <dgm:prSet presAssocID="{AEE2882B-E7EF-4DF1-A261-6D9F45E6DC5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0FAE1EF-9068-4A92-A744-E84B406C1074}" type="pres">
      <dgm:prSet presAssocID="{AEE2882B-E7EF-4DF1-A261-6D9F45E6DC5F}" presName="wedge4" presStyleLbl="node1" presStyleIdx="3" presStyleCnt="5" custLinFactNeighborX="923" custLinFactNeighborY="381"/>
      <dgm:spPr/>
    </dgm:pt>
    <dgm:pt modelId="{22505053-31F5-4D74-8F6C-0B632BFD4CE4}" type="pres">
      <dgm:prSet presAssocID="{AEE2882B-E7EF-4DF1-A261-6D9F45E6DC5F}" presName="dummy4a" presStyleCnt="0"/>
      <dgm:spPr/>
    </dgm:pt>
    <dgm:pt modelId="{59520FAE-51B7-4FDD-A3B4-DC2BE87EC850}" type="pres">
      <dgm:prSet presAssocID="{AEE2882B-E7EF-4DF1-A261-6D9F45E6DC5F}" presName="dummy4b" presStyleCnt="0"/>
      <dgm:spPr/>
    </dgm:pt>
    <dgm:pt modelId="{D8807A90-BDE0-4471-9AAD-5B95D37F112B}" type="pres">
      <dgm:prSet presAssocID="{AEE2882B-E7EF-4DF1-A261-6D9F45E6DC5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48A2067-D7EF-4968-9DBF-4B38B3332A16}" type="pres">
      <dgm:prSet presAssocID="{AEE2882B-E7EF-4DF1-A261-6D9F45E6DC5F}" presName="wedge5" presStyleLbl="node1" presStyleIdx="4" presStyleCnt="5"/>
      <dgm:spPr/>
    </dgm:pt>
    <dgm:pt modelId="{7B196562-49A2-48FD-AD45-8A07B31312EA}" type="pres">
      <dgm:prSet presAssocID="{AEE2882B-E7EF-4DF1-A261-6D9F45E6DC5F}" presName="dummy5a" presStyleCnt="0"/>
      <dgm:spPr/>
    </dgm:pt>
    <dgm:pt modelId="{6B088F25-864A-4C16-A50A-E7C25A4B4A52}" type="pres">
      <dgm:prSet presAssocID="{AEE2882B-E7EF-4DF1-A261-6D9F45E6DC5F}" presName="dummy5b" presStyleCnt="0"/>
      <dgm:spPr/>
    </dgm:pt>
    <dgm:pt modelId="{CF5DF69F-0975-41E7-B840-264742256108}" type="pres">
      <dgm:prSet presAssocID="{AEE2882B-E7EF-4DF1-A261-6D9F45E6DC5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20EF9D8-25B3-4160-9A19-4D2FFE2EA4C0}" type="pres">
      <dgm:prSet presAssocID="{7741070A-BA8A-4FCD-BF8F-4CB5A580DC17}" presName="arrowWedge1" presStyleLbl="fgSibTrans2D1" presStyleIdx="0" presStyleCnt="5"/>
      <dgm:spPr/>
    </dgm:pt>
    <dgm:pt modelId="{E4119718-0C26-4C16-95CE-51D5BE84610C}" type="pres">
      <dgm:prSet presAssocID="{9F932F01-D54E-478C-B0A5-5B8653893463}" presName="arrowWedge2" presStyleLbl="fgSibTrans2D1" presStyleIdx="1" presStyleCnt="5"/>
      <dgm:spPr/>
    </dgm:pt>
    <dgm:pt modelId="{8D2FCE81-3495-4014-AD96-D5A585D161F0}" type="pres">
      <dgm:prSet presAssocID="{7A1A004B-215D-43F9-B0AE-29FFBD4FCDC8}" presName="arrowWedge3" presStyleLbl="fgSibTrans2D1" presStyleIdx="2" presStyleCnt="5"/>
      <dgm:spPr/>
    </dgm:pt>
    <dgm:pt modelId="{B654B201-DAE1-4C5A-9507-B1D6BE980AFF}" type="pres">
      <dgm:prSet presAssocID="{C906C371-AF0C-4523-AFDB-1F35890F90D8}" presName="arrowWedge4" presStyleLbl="fgSibTrans2D1" presStyleIdx="3" presStyleCnt="5"/>
      <dgm:spPr/>
    </dgm:pt>
    <dgm:pt modelId="{8B0EA9FA-AFED-4780-932F-79B5EBD5666A}" type="pres">
      <dgm:prSet presAssocID="{7BAB01E1-7DB3-463F-AC27-F4C8CAABCB7E}" presName="arrowWedge5" presStyleLbl="fgSibTrans2D1" presStyleIdx="4" presStyleCnt="5"/>
      <dgm:spPr/>
    </dgm:pt>
  </dgm:ptLst>
  <dgm:cxnLst>
    <dgm:cxn modelId="{C02082A9-9077-4DD8-A731-CC80623F10D1}" srcId="{AEE2882B-E7EF-4DF1-A261-6D9F45E6DC5F}" destId="{6C7E9B22-7413-4061-9920-425E612F8C90}" srcOrd="2" destOrd="0" parTransId="{55573F4F-42A8-4EFE-B4C8-F0F4BE395EA0}" sibTransId="{7A1A004B-215D-43F9-B0AE-29FFBD4FCDC8}"/>
    <dgm:cxn modelId="{6A275C42-F621-4AB8-841A-5E74857FDB55}" type="presOf" srcId="{C83D8935-C5F0-4CBE-A6D6-BC36638A9B77}" destId="{548A2067-D7EF-4968-9DBF-4B38B3332A16}" srcOrd="0" destOrd="0" presId="urn:microsoft.com/office/officeart/2005/8/layout/cycle8"/>
    <dgm:cxn modelId="{BF5AC642-D520-4D0B-A8C2-3B8D37B62C8B}" srcId="{AEE2882B-E7EF-4DF1-A261-6D9F45E6DC5F}" destId="{6500C297-73E7-43ED-A06F-0467BE071110}" srcOrd="0" destOrd="0" parTransId="{632C5468-93EE-40AC-AE0C-AFC5093E336F}" sibTransId="{7741070A-BA8A-4FCD-BF8F-4CB5A580DC17}"/>
    <dgm:cxn modelId="{96290771-BA54-4F8E-AD11-260DF76F2F81}" srcId="{AEE2882B-E7EF-4DF1-A261-6D9F45E6DC5F}" destId="{9A93DB14-C4F0-4B28-9A79-68642CEABD17}" srcOrd="3" destOrd="0" parTransId="{54F515C7-A615-4CC2-87CE-907A77B21E6C}" sibTransId="{C906C371-AF0C-4523-AFDB-1F35890F90D8}"/>
    <dgm:cxn modelId="{E31BAB26-D083-419D-9B7D-2899663E1A19}" type="presOf" srcId="{6C7E9B22-7413-4061-9920-425E612F8C90}" destId="{4C8B4B16-3779-42CB-8CCD-DD392805AE66}" srcOrd="0" destOrd="0" presId="urn:microsoft.com/office/officeart/2005/8/layout/cycle8"/>
    <dgm:cxn modelId="{B8D87AB1-BD08-4266-A6FF-020C937DFB73}" type="presOf" srcId="{6C7E9B22-7413-4061-9920-425E612F8C90}" destId="{DF952657-AA11-4688-B0E6-21DC46283DA4}" srcOrd="1" destOrd="0" presId="urn:microsoft.com/office/officeart/2005/8/layout/cycle8"/>
    <dgm:cxn modelId="{5B128E35-EE8D-4F05-A70E-100558D2A82C}" srcId="{AEE2882B-E7EF-4DF1-A261-6D9F45E6DC5F}" destId="{C83D8935-C5F0-4CBE-A6D6-BC36638A9B77}" srcOrd="4" destOrd="0" parTransId="{B105637A-46D4-4429-8006-367A9B4EBE20}" sibTransId="{7BAB01E1-7DB3-463F-AC27-F4C8CAABCB7E}"/>
    <dgm:cxn modelId="{416B6CC9-BC2C-47CF-BAED-A3BF9AF8E441}" type="presOf" srcId="{468DC288-8C23-49FE-81A9-9A61E0188E32}" destId="{2B3D5DAD-97A6-44C4-B246-1BAED70BF994}" srcOrd="0" destOrd="0" presId="urn:microsoft.com/office/officeart/2005/8/layout/cycle8"/>
    <dgm:cxn modelId="{8CB8179A-8182-42A7-9AEA-DD53B9304B9C}" type="presOf" srcId="{468DC288-8C23-49FE-81A9-9A61E0188E32}" destId="{BE95D8D0-D786-4056-A874-4C6F523B9BEA}" srcOrd="1" destOrd="0" presId="urn:microsoft.com/office/officeart/2005/8/layout/cycle8"/>
    <dgm:cxn modelId="{7E9A3258-278C-49E2-8392-96A444611326}" type="presOf" srcId="{6500C297-73E7-43ED-A06F-0467BE071110}" destId="{0F3F8B09-FA16-4AB7-BF4F-39A885CCB5C2}" srcOrd="1" destOrd="0" presId="urn:microsoft.com/office/officeart/2005/8/layout/cycle8"/>
    <dgm:cxn modelId="{559BCF71-6EFB-46ED-892A-99E7F310DB1B}" type="presOf" srcId="{9A93DB14-C4F0-4B28-9A79-68642CEABD17}" destId="{D8807A90-BDE0-4471-9AAD-5B95D37F112B}" srcOrd="1" destOrd="0" presId="urn:microsoft.com/office/officeart/2005/8/layout/cycle8"/>
    <dgm:cxn modelId="{47372C4B-1C93-4D92-89BA-085CF0D7C7E8}" type="presOf" srcId="{6500C297-73E7-43ED-A06F-0467BE071110}" destId="{24C78239-9B8E-4904-869F-756E087C4BCD}" srcOrd="0" destOrd="0" presId="urn:microsoft.com/office/officeart/2005/8/layout/cycle8"/>
    <dgm:cxn modelId="{9C90046E-CCD0-42FC-8FD6-47EEA90C5045}" srcId="{AEE2882B-E7EF-4DF1-A261-6D9F45E6DC5F}" destId="{468DC288-8C23-49FE-81A9-9A61E0188E32}" srcOrd="1" destOrd="0" parTransId="{477FDDFA-BFF0-4503-87FF-EF6C683ABCD4}" sibTransId="{9F932F01-D54E-478C-B0A5-5B8653893463}"/>
    <dgm:cxn modelId="{A74DA20D-8A4B-4E82-988D-920E153075E6}" type="presOf" srcId="{C83D8935-C5F0-4CBE-A6D6-BC36638A9B77}" destId="{CF5DF69F-0975-41E7-B840-264742256108}" srcOrd="1" destOrd="0" presId="urn:microsoft.com/office/officeart/2005/8/layout/cycle8"/>
    <dgm:cxn modelId="{8B59FF39-C830-47CF-948F-8F2373B1E924}" type="presOf" srcId="{9A93DB14-C4F0-4B28-9A79-68642CEABD17}" destId="{60FAE1EF-9068-4A92-A744-E84B406C1074}" srcOrd="0" destOrd="0" presId="urn:microsoft.com/office/officeart/2005/8/layout/cycle8"/>
    <dgm:cxn modelId="{18171994-275D-4D15-9C87-627612754F8A}" type="presOf" srcId="{AEE2882B-E7EF-4DF1-A261-6D9F45E6DC5F}" destId="{5280C06D-99EE-4229-9C3D-B3BA7A679694}" srcOrd="0" destOrd="0" presId="urn:microsoft.com/office/officeart/2005/8/layout/cycle8"/>
    <dgm:cxn modelId="{60D959AA-A0E7-42D7-BDDA-A6FC182E71B1}" type="presParOf" srcId="{5280C06D-99EE-4229-9C3D-B3BA7A679694}" destId="{24C78239-9B8E-4904-869F-756E087C4BCD}" srcOrd="0" destOrd="0" presId="urn:microsoft.com/office/officeart/2005/8/layout/cycle8"/>
    <dgm:cxn modelId="{DCBB6FEF-B002-44C4-92FD-E02A08F372F4}" type="presParOf" srcId="{5280C06D-99EE-4229-9C3D-B3BA7A679694}" destId="{183FFE07-DEEF-4488-88EE-9E100275CBB0}" srcOrd="1" destOrd="0" presId="urn:microsoft.com/office/officeart/2005/8/layout/cycle8"/>
    <dgm:cxn modelId="{E2A913BB-869F-4C89-8CA5-14D18AEBC6ED}" type="presParOf" srcId="{5280C06D-99EE-4229-9C3D-B3BA7A679694}" destId="{9A2D80EB-B97D-4B04-81CE-A402383E0594}" srcOrd="2" destOrd="0" presId="urn:microsoft.com/office/officeart/2005/8/layout/cycle8"/>
    <dgm:cxn modelId="{9D572114-9D5F-42EA-9788-5B7C705FFB99}" type="presParOf" srcId="{5280C06D-99EE-4229-9C3D-B3BA7A679694}" destId="{0F3F8B09-FA16-4AB7-BF4F-39A885CCB5C2}" srcOrd="3" destOrd="0" presId="urn:microsoft.com/office/officeart/2005/8/layout/cycle8"/>
    <dgm:cxn modelId="{6547C678-C57B-485C-9B4E-E49D889BF39E}" type="presParOf" srcId="{5280C06D-99EE-4229-9C3D-B3BA7A679694}" destId="{2B3D5DAD-97A6-44C4-B246-1BAED70BF994}" srcOrd="4" destOrd="0" presId="urn:microsoft.com/office/officeart/2005/8/layout/cycle8"/>
    <dgm:cxn modelId="{3E89250A-4FCB-459B-B744-29E53720445D}" type="presParOf" srcId="{5280C06D-99EE-4229-9C3D-B3BA7A679694}" destId="{1D452E50-82AD-4316-9C48-5D5843652339}" srcOrd="5" destOrd="0" presId="urn:microsoft.com/office/officeart/2005/8/layout/cycle8"/>
    <dgm:cxn modelId="{1C85C259-268C-4F8F-94C9-662190E62C61}" type="presParOf" srcId="{5280C06D-99EE-4229-9C3D-B3BA7A679694}" destId="{C1BDC5D4-90F4-46DB-B932-7F329361A1FF}" srcOrd="6" destOrd="0" presId="urn:microsoft.com/office/officeart/2005/8/layout/cycle8"/>
    <dgm:cxn modelId="{E4952AB5-571E-4854-BB30-20E400826F1A}" type="presParOf" srcId="{5280C06D-99EE-4229-9C3D-B3BA7A679694}" destId="{BE95D8D0-D786-4056-A874-4C6F523B9BEA}" srcOrd="7" destOrd="0" presId="urn:microsoft.com/office/officeart/2005/8/layout/cycle8"/>
    <dgm:cxn modelId="{5FA7802E-0192-4F19-909E-DAF735D29971}" type="presParOf" srcId="{5280C06D-99EE-4229-9C3D-B3BA7A679694}" destId="{4C8B4B16-3779-42CB-8CCD-DD392805AE66}" srcOrd="8" destOrd="0" presId="urn:microsoft.com/office/officeart/2005/8/layout/cycle8"/>
    <dgm:cxn modelId="{150CDE02-14E5-4D3F-ABFD-266D32662C53}" type="presParOf" srcId="{5280C06D-99EE-4229-9C3D-B3BA7A679694}" destId="{A4CB0D4E-4197-4A69-B261-D1AF0DBF5BDC}" srcOrd="9" destOrd="0" presId="urn:microsoft.com/office/officeart/2005/8/layout/cycle8"/>
    <dgm:cxn modelId="{2F1F8839-AD3E-46CC-BB7B-F51CDBF41C5C}" type="presParOf" srcId="{5280C06D-99EE-4229-9C3D-B3BA7A679694}" destId="{432E27AB-EB2E-447C-B490-ADC04C52A039}" srcOrd="10" destOrd="0" presId="urn:microsoft.com/office/officeart/2005/8/layout/cycle8"/>
    <dgm:cxn modelId="{BB33B844-684F-42A9-A3F1-992584750EEE}" type="presParOf" srcId="{5280C06D-99EE-4229-9C3D-B3BA7A679694}" destId="{DF952657-AA11-4688-B0E6-21DC46283DA4}" srcOrd="11" destOrd="0" presId="urn:microsoft.com/office/officeart/2005/8/layout/cycle8"/>
    <dgm:cxn modelId="{B34ECFB2-1EB7-495F-8DCA-EF41DC6B4B92}" type="presParOf" srcId="{5280C06D-99EE-4229-9C3D-B3BA7A679694}" destId="{60FAE1EF-9068-4A92-A744-E84B406C1074}" srcOrd="12" destOrd="0" presId="urn:microsoft.com/office/officeart/2005/8/layout/cycle8"/>
    <dgm:cxn modelId="{0FC88AE1-7A95-4771-9964-E9468A8F012E}" type="presParOf" srcId="{5280C06D-99EE-4229-9C3D-B3BA7A679694}" destId="{22505053-31F5-4D74-8F6C-0B632BFD4CE4}" srcOrd="13" destOrd="0" presId="urn:microsoft.com/office/officeart/2005/8/layout/cycle8"/>
    <dgm:cxn modelId="{4B67DE28-B647-47BE-A0DC-9A44980A0314}" type="presParOf" srcId="{5280C06D-99EE-4229-9C3D-B3BA7A679694}" destId="{59520FAE-51B7-4FDD-A3B4-DC2BE87EC850}" srcOrd="14" destOrd="0" presId="urn:microsoft.com/office/officeart/2005/8/layout/cycle8"/>
    <dgm:cxn modelId="{DFD28831-1671-4973-9716-721766A9A65E}" type="presParOf" srcId="{5280C06D-99EE-4229-9C3D-B3BA7A679694}" destId="{D8807A90-BDE0-4471-9AAD-5B95D37F112B}" srcOrd="15" destOrd="0" presId="urn:microsoft.com/office/officeart/2005/8/layout/cycle8"/>
    <dgm:cxn modelId="{AFA45B0D-E9C7-4096-90AE-B74BF22EB5F8}" type="presParOf" srcId="{5280C06D-99EE-4229-9C3D-B3BA7A679694}" destId="{548A2067-D7EF-4968-9DBF-4B38B3332A16}" srcOrd="16" destOrd="0" presId="urn:microsoft.com/office/officeart/2005/8/layout/cycle8"/>
    <dgm:cxn modelId="{F9ADBD28-E747-431D-A2B6-BCC7B5181FB0}" type="presParOf" srcId="{5280C06D-99EE-4229-9C3D-B3BA7A679694}" destId="{7B196562-49A2-48FD-AD45-8A07B31312EA}" srcOrd="17" destOrd="0" presId="urn:microsoft.com/office/officeart/2005/8/layout/cycle8"/>
    <dgm:cxn modelId="{207185FC-8881-4814-BAB2-9B3D39EEA3BD}" type="presParOf" srcId="{5280C06D-99EE-4229-9C3D-B3BA7A679694}" destId="{6B088F25-864A-4C16-A50A-E7C25A4B4A52}" srcOrd="18" destOrd="0" presId="urn:microsoft.com/office/officeart/2005/8/layout/cycle8"/>
    <dgm:cxn modelId="{429F55BF-6964-4EFE-8271-39C519D02651}" type="presParOf" srcId="{5280C06D-99EE-4229-9C3D-B3BA7A679694}" destId="{CF5DF69F-0975-41E7-B840-264742256108}" srcOrd="19" destOrd="0" presId="urn:microsoft.com/office/officeart/2005/8/layout/cycle8"/>
    <dgm:cxn modelId="{9F8B8563-1EA3-4DD8-8CE8-254D0A3E4F73}" type="presParOf" srcId="{5280C06D-99EE-4229-9C3D-B3BA7A679694}" destId="{420EF9D8-25B3-4160-9A19-4D2FFE2EA4C0}" srcOrd="20" destOrd="0" presId="urn:microsoft.com/office/officeart/2005/8/layout/cycle8"/>
    <dgm:cxn modelId="{F1EB701A-6C0D-452F-A855-8CDA768EE41B}" type="presParOf" srcId="{5280C06D-99EE-4229-9C3D-B3BA7A679694}" destId="{E4119718-0C26-4C16-95CE-51D5BE84610C}" srcOrd="21" destOrd="0" presId="urn:microsoft.com/office/officeart/2005/8/layout/cycle8"/>
    <dgm:cxn modelId="{CEB31446-146D-49BB-8CCF-7A5E21E8BF18}" type="presParOf" srcId="{5280C06D-99EE-4229-9C3D-B3BA7A679694}" destId="{8D2FCE81-3495-4014-AD96-D5A585D161F0}" srcOrd="22" destOrd="0" presId="urn:microsoft.com/office/officeart/2005/8/layout/cycle8"/>
    <dgm:cxn modelId="{C9210C0A-091E-4A9E-B0EE-45D2AFC0671C}" type="presParOf" srcId="{5280C06D-99EE-4229-9C3D-B3BA7A679694}" destId="{B654B201-DAE1-4C5A-9507-B1D6BE980AFF}" srcOrd="23" destOrd="0" presId="urn:microsoft.com/office/officeart/2005/8/layout/cycle8"/>
    <dgm:cxn modelId="{6F89C69E-571F-4118-B351-8F90E66BCDE4}" type="presParOf" srcId="{5280C06D-99EE-4229-9C3D-B3BA7A679694}" destId="{8B0EA9FA-AFED-4780-932F-79B5EBD5666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8F623-57B1-485D-893C-5D294CA97C29}" type="doc">
      <dgm:prSet loTypeId="urn:microsoft.com/office/officeart/2005/8/layout/process4" loCatId="process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6BBD6F5-F0C9-430A-8331-405A9BC6BCB0}">
      <dgm:prSet phldrT="[Text]" custT="1"/>
      <dgm:spPr/>
      <dgm:t>
        <a:bodyPr/>
        <a:lstStyle/>
        <a:p>
          <a:r>
            <a:rPr lang="en-US" sz="1800" b="1" dirty="0"/>
            <a:t>6 Months Before COI Inspection (If utilizing TSMS)</a:t>
          </a:r>
        </a:p>
      </dgm:t>
    </dgm:pt>
    <dgm:pt modelId="{1C86E0DB-AC0D-4154-A319-D50CB9C9C95C}" type="parTrans" cxnId="{DD5A8B10-1282-488A-9CE0-A10337D2BCE2}">
      <dgm:prSet/>
      <dgm:spPr/>
      <dgm:t>
        <a:bodyPr/>
        <a:lstStyle/>
        <a:p>
          <a:endParaRPr lang="en-US"/>
        </a:p>
      </dgm:t>
    </dgm:pt>
    <dgm:pt modelId="{A5EE451A-B8C0-4D6F-AFA0-FDC4A74510C1}" type="sibTrans" cxnId="{DD5A8B10-1282-488A-9CE0-A10337D2BCE2}">
      <dgm:prSet/>
      <dgm:spPr/>
      <dgm:t>
        <a:bodyPr/>
        <a:lstStyle/>
        <a:p>
          <a:endParaRPr lang="en-US"/>
        </a:p>
      </dgm:t>
    </dgm:pt>
    <dgm:pt modelId="{8DE2D795-49E0-45FD-BF15-1336BD25EAE3}">
      <dgm:prSet phldrT="[Text]" custT="1"/>
      <dgm:spPr/>
      <dgm:t>
        <a:bodyPr/>
        <a:lstStyle/>
        <a:p>
          <a:pPr algn="ctr"/>
          <a:r>
            <a:rPr lang="en-US" sz="1200" dirty="0">
              <a:latin typeface="Tahoma" pitchFamily="34" charset="0"/>
            </a:rPr>
            <a:t>If TSMS &amp; company complies w/requirements, TPO audits management &amp; vessel*.  TPO issues company TSMS Certificate.</a:t>
          </a:r>
          <a:endParaRPr lang="en-US" sz="1200" dirty="0"/>
        </a:p>
      </dgm:t>
    </dgm:pt>
    <dgm:pt modelId="{67DB6383-BB3F-4D5B-BB0D-614A14E10643}" type="parTrans" cxnId="{66165BF6-21FF-40F7-A7F8-DBE211DB2A41}">
      <dgm:prSet/>
      <dgm:spPr/>
      <dgm:t>
        <a:bodyPr/>
        <a:lstStyle/>
        <a:p>
          <a:endParaRPr lang="en-US"/>
        </a:p>
      </dgm:t>
    </dgm:pt>
    <dgm:pt modelId="{615F1070-19E9-493E-A1CF-5192B1E31D33}" type="sibTrans" cxnId="{66165BF6-21FF-40F7-A7F8-DBE211DB2A41}">
      <dgm:prSet/>
      <dgm:spPr/>
      <dgm:t>
        <a:bodyPr/>
        <a:lstStyle/>
        <a:p>
          <a:endParaRPr lang="en-US"/>
        </a:p>
      </dgm:t>
    </dgm:pt>
    <dgm:pt modelId="{E8585982-FF1B-419A-AA2F-33561739128A}">
      <dgm:prSet phldrT="[Text]" custT="1"/>
      <dgm:spPr/>
      <dgm:t>
        <a:bodyPr/>
        <a:lstStyle/>
        <a:p>
          <a:r>
            <a:rPr lang="en-US" sz="1800" b="1" dirty="0"/>
            <a:t>3 Months Before COI Inspection</a:t>
          </a:r>
        </a:p>
      </dgm:t>
    </dgm:pt>
    <dgm:pt modelId="{CD462C53-934B-4A64-8FC8-9AC2C438E20F}" type="parTrans" cxnId="{E9D182AC-1329-42BF-A696-A05BF5A0063A}">
      <dgm:prSet/>
      <dgm:spPr/>
      <dgm:t>
        <a:bodyPr/>
        <a:lstStyle/>
        <a:p>
          <a:endParaRPr lang="en-US"/>
        </a:p>
      </dgm:t>
    </dgm:pt>
    <dgm:pt modelId="{4096D4B2-8663-4CCE-AA78-4CCD6E6A4B8E}" type="sibTrans" cxnId="{E9D182AC-1329-42BF-A696-A05BF5A0063A}">
      <dgm:prSet/>
      <dgm:spPr/>
      <dgm:t>
        <a:bodyPr/>
        <a:lstStyle/>
        <a:p>
          <a:endParaRPr lang="en-US"/>
        </a:p>
      </dgm:t>
    </dgm:pt>
    <dgm:pt modelId="{5FF9A68E-66A8-47F3-881E-EB27A0AEFCD8}">
      <dgm:prSet phldrT="[Text]"/>
      <dgm:spPr/>
      <dgm:t>
        <a:bodyPr/>
        <a:lstStyle/>
        <a:p>
          <a:r>
            <a:rPr lang="en-US" dirty="0"/>
            <a:t>Company schedules initial COI inspection with OCMI.</a:t>
          </a:r>
        </a:p>
      </dgm:t>
    </dgm:pt>
    <dgm:pt modelId="{A63A1A94-2DB0-49DD-B8C1-79B74141B33B}" type="parTrans" cxnId="{5E4E9714-A64C-4EFC-9180-60FC88B85DC5}">
      <dgm:prSet/>
      <dgm:spPr/>
      <dgm:t>
        <a:bodyPr/>
        <a:lstStyle/>
        <a:p>
          <a:endParaRPr lang="en-US"/>
        </a:p>
      </dgm:t>
    </dgm:pt>
    <dgm:pt modelId="{4702F6C7-FC5F-4B33-BAA5-B77582496698}" type="sibTrans" cxnId="{5E4E9714-A64C-4EFC-9180-60FC88B85DC5}">
      <dgm:prSet/>
      <dgm:spPr/>
      <dgm:t>
        <a:bodyPr/>
        <a:lstStyle/>
        <a:p>
          <a:endParaRPr lang="en-US"/>
        </a:p>
      </dgm:t>
    </dgm:pt>
    <dgm:pt modelId="{1AB0ABF1-9483-4DA6-88C6-C766533DD9C1}">
      <dgm:prSet phldrT="[Text]" custT="1"/>
      <dgm:spPr/>
      <dgm:t>
        <a:bodyPr/>
        <a:lstStyle/>
        <a:p>
          <a:r>
            <a:rPr lang="en-US" sz="1800" b="1" dirty="0"/>
            <a:t>30 Days Before COI Inspection</a:t>
          </a:r>
        </a:p>
      </dgm:t>
    </dgm:pt>
    <dgm:pt modelId="{A0402368-82B4-4DDA-AAC7-74F690ACC136}" type="parTrans" cxnId="{23FCF2AE-627F-41EA-B94C-BFC477FCB919}">
      <dgm:prSet/>
      <dgm:spPr/>
      <dgm:t>
        <a:bodyPr/>
        <a:lstStyle/>
        <a:p>
          <a:endParaRPr lang="en-US"/>
        </a:p>
      </dgm:t>
    </dgm:pt>
    <dgm:pt modelId="{6D70F227-3189-4BED-9E6C-2DA061A4C35D}" type="sibTrans" cxnId="{23FCF2AE-627F-41EA-B94C-BFC477FCB919}">
      <dgm:prSet/>
      <dgm:spPr/>
      <dgm:t>
        <a:bodyPr/>
        <a:lstStyle/>
        <a:p>
          <a:endParaRPr lang="en-US"/>
        </a:p>
      </dgm:t>
    </dgm:pt>
    <dgm:pt modelId="{F3276A31-48C0-431E-BE8A-225495D74C4C}">
      <dgm:prSet phldrT="[Text]"/>
      <dgm:spPr/>
      <dgm:t>
        <a:bodyPr/>
        <a:lstStyle/>
        <a:p>
          <a:r>
            <a:rPr lang="en-US" dirty="0"/>
            <a:t>Company submits Application for Inspection to OCMI.</a:t>
          </a:r>
        </a:p>
      </dgm:t>
    </dgm:pt>
    <dgm:pt modelId="{5DA86493-FCD5-4C93-B26A-DBAD1C035E57}" type="parTrans" cxnId="{F63D6943-F706-448B-99D9-1603D790406B}">
      <dgm:prSet/>
      <dgm:spPr/>
      <dgm:t>
        <a:bodyPr/>
        <a:lstStyle/>
        <a:p>
          <a:endParaRPr lang="en-US"/>
        </a:p>
      </dgm:t>
    </dgm:pt>
    <dgm:pt modelId="{9D7011B5-1928-43D3-8DF8-A35F4B7FF0A8}" type="sibTrans" cxnId="{F63D6943-F706-448B-99D9-1603D790406B}">
      <dgm:prSet/>
      <dgm:spPr/>
      <dgm:t>
        <a:bodyPr/>
        <a:lstStyle/>
        <a:p>
          <a:endParaRPr lang="en-US"/>
        </a:p>
      </dgm:t>
    </dgm:pt>
    <dgm:pt modelId="{8A8EEF77-FE62-439D-97E0-6B77438AC5FC}">
      <dgm:prSet phldrT="[Text]"/>
      <dgm:spPr/>
      <dgm:t>
        <a:bodyPr/>
        <a:lstStyle/>
        <a:p>
          <a:r>
            <a:rPr lang="en-US" dirty="0"/>
            <a:t>TSMS Vessels also submit Objective evidence to OCMI per 136.210 and 137.202.</a:t>
          </a:r>
        </a:p>
      </dgm:t>
    </dgm:pt>
    <dgm:pt modelId="{ADF582DE-6E00-4A29-BEA1-05CF826C4646}" type="parTrans" cxnId="{5B924C2B-976D-4C08-B061-C9449D421112}">
      <dgm:prSet/>
      <dgm:spPr/>
      <dgm:t>
        <a:bodyPr/>
        <a:lstStyle/>
        <a:p>
          <a:endParaRPr lang="en-US"/>
        </a:p>
      </dgm:t>
    </dgm:pt>
    <dgm:pt modelId="{72DB14F6-675E-47D5-BC5F-7258BB15C753}" type="sibTrans" cxnId="{5B924C2B-976D-4C08-B061-C9449D421112}">
      <dgm:prSet/>
      <dgm:spPr/>
      <dgm:t>
        <a:bodyPr/>
        <a:lstStyle/>
        <a:p>
          <a:endParaRPr lang="en-US"/>
        </a:p>
      </dgm:t>
    </dgm:pt>
    <dgm:pt modelId="{41C06893-A3F8-47CB-A95A-E712A60282C9}">
      <dgm:prSet phldrT="[Text]" custT="1"/>
      <dgm:spPr/>
      <dgm:t>
        <a:bodyPr/>
        <a:lstStyle/>
        <a:p>
          <a:r>
            <a:rPr lang="en-US" sz="1800" b="1" dirty="0"/>
            <a:t>Initial COI Inspection Conducted by U.S. Coast Guard and a COI is issued</a:t>
          </a:r>
          <a:r>
            <a:rPr lang="en-US" sz="1400" dirty="0"/>
            <a:t>.</a:t>
          </a:r>
        </a:p>
      </dgm:t>
    </dgm:pt>
    <dgm:pt modelId="{7DB93FC1-0E53-449F-AF5D-D5C63C3E3142}" type="parTrans" cxnId="{96346CE0-DE89-45BF-9E21-33D39D3DB941}">
      <dgm:prSet/>
      <dgm:spPr/>
      <dgm:t>
        <a:bodyPr/>
        <a:lstStyle/>
        <a:p>
          <a:endParaRPr lang="en-US"/>
        </a:p>
      </dgm:t>
    </dgm:pt>
    <dgm:pt modelId="{9C1A9435-D711-449C-8082-49199615F6BA}" type="sibTrans" cxnId="{96346CE0-DE89-45BF-9E21-33D39D3DB941}">
      <dgm:prSet/>
      <dgm:spPr/>
      <dgm:t>
        <a:bodyPr/>
        <a:lstStyle/>
        <a:p>
          <a:endParaRPr lang="en-US"/>
        </a:p>
      </dgm:t>
    </dgm:pt>
    <dgm:pt modelId="{A12FED14-ECA4-4D70-B8D6-B0E70B113A99}">
      <dgm:prSet phldrT="[Text]" custT="1"/>
      <dgm:spPr/>
      <dgm:t>
        <a:bodyPr/>
        <a:lstStyle/>
        <a:p>
          <a:pPr algn="ctr"/>
          <a:r>
            <a:rPr lang="en-US" sz="1200" dirty="0">
              <a:latin typeface="Tahoma" pitchFamily="34" charset="0"/>
            </a:rPr>
            <a:t>Company maintains list of vessels under TSMS Certificate.</a:t>
          </a:r>
          <a:endParaRPr lang="en-US" sz="1200" dirty="0"/>
        </a:p>
      </dgm:t>
    </dgm:pt>
    <dgm:pt modelId="{AA603CEC-CA88-4466-8D5C-001A75604602}" type="parTrans" cxnId="{9BB6B6CD-E022-4912-A5B6-3CCA5A0CBD4C}">
      <dgm:prSet/>
      <dgm:spPr/>
      <dgm:t>
        <a:bodyPr/>
        <a:lstStyle/>
        <a:p>
          <a:endParaRPr lang="en-US"/>
        </a:p>
      </dgm:t>
    </dgm:pt>
    <dgm:pt modelId="{C16F7209-3D86-45CE-BA3D-0D8ABAC2B9DA}" type="sibTrans" cxnId="{9BB6B6CD-E022-4912-A5B6-3CCA5A0CBD4C}">
      <dgm:prSet/>
      <dgm:spPr/>
      <dgm:t>
        <a:bodyPr/>
        <a:lstStyle/>
        <a:p>
          <a:endParaRPr lang="en-US"/>
        </a:p>
      </dgm:t>
    </dgm:pt>
    <dgm:pt modelId="{DD2DBA98-F7C8-463E-A1F6-9409EA88A2B8}" type="pres">
      <dgm:prSet presAssocID="{9418F623-57B1-485D-893C-5D294CA97C29}" presName="Name0" presStyleCnt="0">
        <dgm:presLayoutVars>
          <dgm:dir/>
          <dgm:animLvl val="lvl"/>
          <dgm:resizeHandles val="exact"/>
        </dgm:presLayoutVars>
      </dgm:prSet>
      <dgm:spPr/>
    </dgm:pt>
    <dgm:pt modelId="{5EE10754-C0D1-4470-A2D2-0E61CCD3D511}" type="pres">
      <dgm:prSet presAssocID="{41C06893-A3F8-47CB-A95A-E712A60282C9}" presName="boxAndChildren" presStyleCnt="0"/>
      <dgm:spPr/>
    </dgm:pt>
    <dgm:pt modelId="{13886B06-E0DF-4595-838E-3E2B494F4DF9}" type="pres">
      <dgm:prSet presAssocID="{41C06893-A3F8-47CB-A95A-E712A60282C9}" presName="parentTextBox" presStyleLbl="node1" presStyleIdx="0" presStyleCnt="4"/>
      <dgm:spPr/>
    </dgm:pt>
    <dgm:pt modelId="{ECF9472A-F9D5-4199-99DD-E1A573F6D5DE}" type="pres">
      <dgm:prSet presAssocID="{6D70F227-3189-4BED-9E6C-2DA061A4C35D}" presName="sp" presStyleCnt="0"/>
      <dgm:spPr/>
    </dgm:pt>
    <dgm:pt modelId="{DD3343D3-43F4-46DC-8735-D7EDF3363AEE}" type="pres">
      <dgm:prSet presAssocID="{1AB0ABF1-9483-4DA6-88C6-C766533DD9C1}" presName="arrowAndChildren" presStyleCnt="0"/>
      <dgm:spPr/>
    </dgm:pt>
    <dgm:pt modelId="{701FD772-7347-477F-8C58-3F3E8EB564F1}" type="pres">
      <dgm:prSet presAssocID="{1AB0ABF1-9483-4DA6-88C6-C766533DD9C1}" presName="parentTextArrow" presStyleLbl="node1" presStyleIdx="0" presStyleCnt="4"/>
      <dgm:spPr/>
    </dgm:pt>
    <dgm:pt modelId="{85BB7260-1C69-4A5E-B96A-5DD131E20E3F}" type="pres">
      <dgm:prSet presAssocID="{1AB0ABF1-9483-4DA6-88C6-C766533DD9C1}" presName="arrow" presStyleLbl="node1" presStyleIdx="1" presStyleCnt="4"/>
      <dgm:spPr/>
    </dgm:pt>
    <dgm:pt modelId="{67A068C2-CAD2-4BB8-BD55-7B0A1B27F059}" type="pres">
      <dgm:prSet presAssocID="{1AB0ABF1-9483-4DA6-88C6-C766533DD9C1}" presName="descendantArrow" presStyleCnt="0"/>
      <dgm:spPr/>
    </dgm:pt>
    <dgm:pt modelId="{69137DFD-0740-4EFF-A95E-36CFA49F6FE9}" type="pres">
      <dgm:prSet presAssocID="{F3276A31-48C0-431E-BE8A-225495D74C4C}" presName="childTextArrow" presStyleLbl="fgAccFollowNode1" presStyleIdx="0" presStyleCnt="5">
        <dgm:presLayoutVars>
          <dgm:bulletEnabled val="1"/>
        </dgm:presLayoutVars>
      </dgm:prSet>
      <dgm:spPr/>
    </dgm:pt>
    <dgm:pt modelId="{201E2CB4-6D64-45F4-93A6-70197D94230B}" type="pres">
      <dgm:prSet presAssocID="{8A8EEF77-FE62-439D-97E0-6B77438AC5FC}" presName="childTextArrow" presStyleLbl="fgAccFollowNode1" presStyleIdx="1" presStyleCnt="5">
        <dgm:presLayoutVars>
          <dgm:bulletEnabled val="1"/>
        </dgm:presLayoutVars>
      </dgm:prSet>
      <dgm:spPr/>
    </dgm:pt>
    <dgm:pt modelId="{CDB51639-C69E-49B4-816F-3DEF41231CAC}" type="pres">
      <dgm:prSet presAssocID="{4096D4B2-8663-4CCE-AA78-4CCD6E6A4B8E}" presName="sp" presStyleCnt="0"/>
      <dgm:spPr/>
    </dgm:pt>
    <dgm:pt modelId="{66BC18E4-2D87-426C-A396-4E763EB6CA8D}" type="pres">
      <dgm:prSet presAssocID="{E8585982-FF1B-419A-AA2F-33561739128A}" presName="arrowAndChildren" presStyleCnt="0"/>
      <dgm:spPr/>
    </dgm:pt>
    <dgm:pt modelId="{22F39C8E-4591-48FA-A5B4-EB2E42843524}" type="pres">
      <dgm:prSet presAssocID="{E8585982-FF1B-419A-AA2F-33561739128A}" presName="parentTextArrow" presStyleLbl="node1" presStyleIdx="1" presStyleCnt="4"/>
      <dgm:spPr/>
    </dgm:pt>
    <dgm:pt modelId="{7D9FE8C2-9899-45C0-81B5-C8960B7F1821}" type="pres">
      <dgm:prSet presAssocID="{E8585982-FF1B-419A-AA2F-33561739128A}" presName="arrow" presStyleLbl="node1" presStyleIdx="2" presStyleCnt="4"/>
      <dgm:spPr/>
    </dgm:pt>
    <dgm:pt modelId="{DBA09DB9-8D55-4C19-8B79-AF99F4A6941A}" type="pres">
      <dgm:prSet presAssocID="{E8585982-FF1B-419A-AA2F-33561739128A}" presName="descendantArrow" presStyleCnt="0"/>
      <dgm:spPr/>
    </dgm:pt>
    <dgm:pt modelId="{C703363B-BBEA-4FB4-B73E-5E3607F0F782}" type="pres">
      <dgm:prSet presAssocID="{5FF9A68E-66A8-47F3-881E-EB27A0AEFCD8}" presName="childTextArrow" presStyleLbl="fgAccFollowNode1" presStyleIdx="2" presStyleCnt="5">
        <dgm:presLayoutVars>
          <dgm:bulletEnabled val="1"/>
        </dgm:presLayoutVars>
      </dgm:prSet>
      <dgm:spPr/>
    </dgm:pt>
    <dgm:pt modelId="{982B7BFB-7E9B-475F-B507-D1CB54E26831}" type="pres">
      <dgm:prSet presAssocID="{A5EE451A-B8C0-4D6F-AFA0-FDC4A74510C1}" presName="sp" presStyleCnt="0"/>
      <dgm:spPr/>
    </dgm:pt>
    <dgm:pt modelId="{1528E89E-7EAF-48A7-A457-D1CF55AF4861}" type="pres">
      <dgm:prSet presAssocID="{76BBD6F5-F0C9-430A-8331-405A9BC6BCB0}" presName="arrowAndChildren" presStyleCnt="0"/>
      <dgm:spPr/>
    </dgm:pt>
    <dgm:pt modelId="{B77E2BFD-948F-4F30-99AB-1C7C4EBE5695}" type="pres">
      <dgm:prSet presAssocID="{76BBD6F5-F0C9-430A-8331-405A9BC6BCB0}" presName="parentTextArrow" presStyleLbl="node1" presStyleIdx="2" presStyleCnt="4"/>
      <dgm:spPr/>
    </dgm:pt>
    <dgm:pt modelId="{868923DB-9CD8-4954-B10A-871AC2A5D93D}" type="pres">
      <dgm:prSet presAssocID="{76BBD6F5-F0C9-430A-8331-405A9BC6BCB0}" presName="arrow" presStyleLbl="node1" presStyleIdx="3" presStyleCnt="4"/>
      <dgm:spPr/>
    </dgm:pt>
    <dgm:pt modelId="{B732D0F9-A1C9-46BE-B158-4BF73396F3E9}" type="pres">
      <dgm:prSet presAssocID="{76BBD6F5-F0C9-430A-8331-405A9BC6BCB0}" presName="descendantArrow" presStyleCnt="0"/>
      <dgm:spPr/>
    </dgm:pt>
    <dgm:pt modelId="{86CC0D31-BC39-4DF6-9BF8-B6B3A0A2CF95}" type="pres">
      <dgm:prSet presAssocID="{8DE2D795-49E0-45FD-BF15-1336BD25EAE3}" presName="childTextArrow" presStyleLbl="fgAccFollowNode1" presStyleIdx="3" presStyleCnt="5" custScaleX="196747" custScaleY="94482">
        <dgm:presLayoutVars>
          <dgm:bulletEnabled val="1"/>
        </dgm:presLayoutVars>
      </dgm:prSet>
      <dgm:spPr/>
    </dgm:pt>
    <dgm:pt modelId="{2988ADC5-698B-4D8A-BE0D-4419CBE8CD33}" type="pres">
      <dgm:prSet presAssocID="{A12FED14-ECA4-4D70-B8D6-B0E70B113A99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E9D182AC-1329-42BF-A696-A05BF5A0063A}" srcId="{9418F623-57B1-485D-893C-5D294CA97C29}" destId="{E8585982-FF1B-419A-AA2F-33561739128A}" srcOrd="1" destOrd="0" parTransId="{CD462C53-934B-4A64-8FC8-9AC2C438E20F}" sibTransId="{4096D4B2-8663-4CCE-AA78-4CCD6E6A4B8E}"/>
    <dgm:cxn modelId="{5B924C2B-976D-4C08-B061-C9449D421112}" srcId="{1AB0ABF1-9483-4DA6-88C6-C766533DD9C1}" destId="{8A8EEF77-FE62-439D-97E0-6B77438AC5FC}" srcOrd="1" destOrd="0" parTransId="{ADF582DE-6E00-4A29-BEA1-05CF826C4646}" sibTransId="{72DB14F6-675E-47D5-BC5F-7258BB15C753}"/>
    <dgm:cxn modelId="{96346CE0-DE89-45BF-9E21-33D39D3DB941}" srcId="{9418F623-57B1-485D-893C-5D294CA97C29}" destId="{41C06893-A3F8-47CB-A95A-E712A60282C9}" srcOrd="3" destOrd="0" parTransId="{7DB93FC1-0E53-449F-AF5D-D5C63C3E3142}" sibTransId="{9C1A9435-D711-449C-8082-49199615F6BA}"/>
    <dgm:cxn modelId="{312A1084-B950-4625-8AF6-B117B2A69BC4}" type="presOf" srcId="{9418F623-57B1-485D-893C-5D294CA97C29}" destId="{DD2DBA98-F7C8-463E-A1F6-9409EA88A2B8}" srcOrd="0" destOrd="0" presId="urn:microsoft.com/office/officeart/2005/8/layout/process4"/>
    <dgm:cxn modelId="{DD5A8B10-1282-488A-9CE0-A10337D2BCE2}" srcId="{9418F623-57B1-485D-893C-5D294CA97C29}" destId="{76BBD6F5-F0C9-430A-8331-405A9BC6BCB0}" srcOrd="0" destOrd="0" parTransId="{1C86E0DB-AC0D-4154-A319-D50CB9C9C95C}" sibTransId="{A5EE451A-B8C0-4D6F-AFA0-FDC4A74510C1}"/>
    <dgm:cxn modelId="{A3918488-AD42-4D19-AFA9-8D8B6F67766C}" type="presOf" srcId="{A12FED14-ECA4-4D70-B8D6-B0E70B113A99}" destId="{2988ADC5-698B-4D8A-BE0D-4419CBE8CD33}" srcOrd="0" destOrd="0" presId="urn:microsoft.com/office/officeart/2005/8/layout/process4"/>
    <dgm:cxn modelId="{5E4E9714-A64C-4EFC-9180-60FC88B85DC5}" srcId="{E8585982-FF1B-419A-AA2F-33561739128A}" destId="{5FF9A68E-66A8-47F3-881E-EB27A0AEFCD8}" srcOrd="0" destOrd="0" parTransId="{A63A1A94-2DB0-49DD-B8C1-79B74141B33B}" sibTransId="{4702F6C7-FC5F-4B33-BAA5-B77582496698}"/>
    <dgm:cxn modelId="{4158A92C-7333-4174-9231-592A992EE15E}" type="presOf" srcId="{E8585982-FF1B-419A-AA2F-33561739128A}" destId="{7D9FE8C2-9899-45C0-81B5-C8960B7F1821}" srcOrd="1" destOrd="0" presId="urn:microsoft.com/office/officeart/2005/8/layout/process4"/>
    <dgm:cxn modelId="{E5337573-B307-4883-BF71-C9445934CF7D}" type="presOf" srcId="{76BBD6F5-F0C9-430A-8331-405A9BC6BCB0}" destId="{B77E2BFD-948F-4F30-99AB-1C7C4EBE5695}" srcOrd="0" destOrd="0" presId="urn:microsoft.com/office/officeart/2005/8/layout/process4"/>
    <dgm:cxn modelId="{9BB6B6CD-E022-4912-A5B6-3CCA5A0CBD4C}" srcId="{76BBD6F5-F0C9-430A-8331-405A9BC6BCB0}" destId="{A12FED14-ECA4-4D70-B8D6-B0E70B113A99}" srcOrd="1" destOrd="0" parTransId="{AA603CEC-CA88-4466-8D5C-001A75604602}" sibTransId="{C16F7209-3D86-45CE-BA3D-0D8ABAC2B9DA}"/>
    <dgm:cxn modelId="{D51A89B1-8A79-4D9D-94FC-99F43FD6FC19}" type="presOf" srcId="{8A8EEF77-FE62-439D-97E0-6B77438AC5FC}" destId="{201E2CB4-6D64-45F4-93A6-70197D94230B}" srcOrd="0" destOrd="0" presId="urn:microsoft.com/office/officeart/2005/8/layout/process4"/>
    <dgm:cxn modelId="{66165BF6-21FF-40F7-A7F8-DBE211DB2A41}" srcId="{76BBD6F5-F0C9-430A-8331-405A9BC6BCB0}" destId="{8DE2D795-49E0-45FD-BF15-1336BD25EAE3}" srcOrd="0" destOrd="0" parTransId="{67DB6383-BB3F-4D5B-BB0D-614A14E10643}" sibTransId="{615F1070-19E9-493E-A1CF-5192B1E31D33}"/>
    <dgm:cxn modelId="{302C275F-0468-43DB-92FD-2F96D7AEC82F}" type="presOf" srcId="{F3276A31-48C0-431E-BE8A-225495D74C4C}" destId="{69137DFD-0740-4EFF-A95E-36CFA49F6FE9}" srcOrd="0" destOrd="0" presId="urn:microsoft.com/office/officeart/2005/8/layout/process4"/>
    <dgm:cxn modelId="{F63D6943-F706-448B-99D9-1603D790406B}" srcId="{1AB0ABF1-9483-4DA6-88C6-C766533DD9C1}" destId="{F3276A31-48C0-431E-BE8A-225495D74C4C}" srcOrd="0" destOrd="0" parTransId="{5DA86493-FCD5-4C93-B26A-DBAD1C035E57}" sibTransId="{9D7011B5-1928-43D3-8DF8-A35F4B7FF0A8}"/>
    <dgm:cxn modelId="{23FCF2AE-627F-41EA-B94C-BFC477FCB919}" srcId="{9418F623-57B1-485D-893C-5D294CA97C29}" destId="{1AB0ABF1-9483-4DA6-88C6-C766533DD9C1}" srcOrd="2" destOrd="0" parTransId="{A0402368-82B4-4DDA-AAC7-74F690ACC136}" sibTransId="{6D70F227-3189-4BED-9E6C-2DA061A4C35D}"/>
    <dgm:cxn modelId="{082A8F01-E4B9-4EA1-87C3-B2AFE620F89F}" type="presOf" srcId="{8DE2D795-49E0-45FD-BF15-1336BD25EAE3}" destId="{86CC0D31-BC39-4DF6-9BF8-B6B3A0A2CF95}" srcOrd="0" destOrd="0" presId="urn:microsoft.com/office/officeart/2005/8/layout/process4"/>
    <dgm:cxn modelId="{7A00C9FC-B25B-4361-9207-04C03CAFCD9E}" type="presOf" srcId="{41C06893-A3F8-47CB-A95A-E712A60282C9}" destId="{13886B06-E0DF-4595-838E-3E2B494F4DF9}" srcOrd="0" destOrd="0" presId="urn:microsoft.com/office/officeart/2005/8/layout/process4"/>
    <dgm:cxn modelId="{415F517B-C73E-4422-BA5D-6397EF477798}" type="presOf" srcId="{76BBD6F5-F0C9-430A-8331-405A9BC6BCB0}" destId="{868923DB-9CD8-4954-B10A-871AC2A5D93D}" srcOrd="1" destOrd="0" presId="urn:microsoft.com/office/officeart/2005/8/layout/process4"/>
    <dgm:cxn modelId="{43C5BB77-4E32-4208-89B5-631B2104BFC2}" type="presOf" srcId="{5FF9A68E-66A8-47F3-881E-EB27A0AEFCD8}" destId="{C703363B-BBEA-4FB4-B73E-5E3607F0F782}" srcOrd="0" destOrd="0" presId="urn:microsoft.com/office/officeart/2005/8/layout/process4"/>
    <dgm:cxn modelId="{8EA9F659-50F4-41AE-942E-C068F3F7C96D}" type="presOf" srcId="{1AB0ABF1-9483-4DA6-88C6-C766533DD9C1}" destId="{701FD772-7347-477F-8C58-3F3E8EB564F1}" srcOrd="0" destOrd="0" presId="urn:microsoft.com/office/officeart/2005/8/layout/process4"/>
    <dgm:cxn modelId="{F3193B9B-CD02-4D3F-83D6-39743EA5EB79}" type="presOf" srcId="{E8585982-FF1B-419A-AA2F-33561739128A}" destId="{22F39C8E-4591-48FA-A5B4-EB2E42843524}" srcOrd="0" destOrd="0" presId="urn:microsoft.com/office/officeart/2005/8/layout/process4"/>
    <dgm:cxn modelId="{A3BAA196-DEDF-4DC7-8E1A-31199DFD074D}" type="presOf" srcId="{1AB0ABF1-9483-4DA6-88C6-C766533DD9C1}" destId="{85BB7260-1C69-4A5E-B96A-5DD131E20E3F}" srcOrd="1" destOrd="0" presId="urn:microsoft.com/office/officeart/2005/8/layout/process4"/>
    <dgm:cxn modelId="{B9FF23DC-457A-4E28-848C-E786CFB734E7}" type="presParOf" srcId="{DD2DBA98-F7C8-463E-A1F6-9409EA88A2B8}" destId="{5EE10754-C0D1-4470-A2D2-0E61CCD3D511}" srcOrd="0" destOrd="0" presId="urn:microsoft.com/office/officeart/2005/8/layout/process4"/>
    <dgm:cxn modelId="{43631163-4070-4237-B990-A40DA729B273}" type="presParOf" srcId="{5EE10754-C0D1-4470-A2D2-0E61CCD3D511}" destId="{13886B06-E0DF-4595-838E-3E2B494F4DF9}" srcOrd="0" destOrd="0" presId="urn:microsoft.com/office/officeart/2005/8/layout/process4"/>
    <dgm:cxn modelId="{C33393A0-EEE5-4CD9-A369-A2DBF59AB113}" type="presParOf" srcId="{DD2DBA98-F7C8-463E-A1F6-9409EA88A2B8}" destId="{ECF9472A-F9D5-4199-99DD-E1A573F6D5DE}" srcOrd="1" destOrd="0" presId="urn:microsoft.com/office/officeart/2005/8/layout/process4"/>
    <dgm:cxn modelId="{E68913A1-89EB-4C61-B937-B1F36161459C}" type="presParOf" srcId="{DD2DBA98-F7C8-463E-A1F6-9409EA88A2B8}" destId="{DD3343D3-43F4-46DC-8735-D7EDF3363AEE}" srcOrd="2" destOrd="0" presId="urn:microsoft.com/office/officeart/2005/8/layout/process4"/>
    <dgm:cxn modelId="{3DA771E7-1430-4DEC-8821-D6FEEDCA0CD2}" type="presParOf" srcId="{DD3343D3-43F4-46DC-8735-D7EDF3363AEE}" destId="{701FD772-7347-477F-8C58-3F3E8EB564F1}" srcOrd="0" destOrd="0" presId="urn:microsoft.com/office/officeart/2005/8/layout/process4"/>
    <dgm:cxn modelId="{1EA94A56-F6E0-4DE1-BCA4-E56D989B3EF0}" type="presParOf" srcId="{DD3343D3-43F4-46DC-8735-D7EDF3363AEE}" destId="{85BB7260-1C69-4A5E-B96A-5DD131E20E3F}" srcOrd="1" destOrd="0" presId="urn:microsoft.com/office/officeart/2005/8/layout/process4"/>
    <dgm:cxn modelId="{27D6044B-4D19-4DD6-8DEB-D761F82166D3}" type="presParOf" srcId="{DD3343D3-43F4-46DC-8735-D7EDF3363AEE}" destId="{67A068C2-CAD2-4BB8-BD55-7B0A1B27F059}" srcOrd="2" destOrd="0" presId="urn:microsoft.com/office/officeart/2005/8/layout/process4"/>
    <dgm:cxn modelId="{893C1746-5156-4D0A-9775-E9C67908F1E2}" type="presParOf" srcId="{67A068C2-CAD2-4BB8-BD55-7B0A1B27F059}" destId="{69137DFD-0740-4EFF-A95E-36CFA49F6FE9}" srcOrd="0" destOrd="0" presId="urn:microsoft.com/office/officeart/2005/8/layout/process4"/>
    <dgm:cxn modelId="{49863CF1-27A8-4DA5-B3A3-817F7562E6C1}" type="presParOf" srcId="{67A068C2-CAD2-4BB8-BD55-7B0A1B27F059}" destId="{201E2CB4-6D64-45F4-93A6-70197D94230B}" srcOrd="1" destOrd="0" presId="urn:microsoft.com/office/officeart/2005/8/layout/process4"/>
    <dgm:cxn modelId="{50B8B3AB-A358-4C54-88CC-13E63006F07A}" type="presParOf" srcId="{DD2DBA98-F7C8-463E-A1F6-9409EA88A2B8}" destId="{CDB51639-C69E-49B4-816F-3DEF41231CAC}" srcOrd="3" destOrd="0" presId="urn:microsoft.com/office/officeart/2005/8/layout/process4"/>
    <dgm:cxn modelId="{8EC168D3-F944-40EB-BF4B-84C0BC7DD207}" type="presParOf" srcId="{DD2DBA98-F7C8-463E-A1F6-9409EA88A2B8}" destId="{66BC18E4-2D87-426C-A396-4E763EB6CA8D}" srcOrd="4" destOrd="0" presId="urn:microsoft.com/office/officeart/2005/8/layout/process4"/>
    <dgm:cxn modelId="{F3232381-08DA-481B-967D-0562A5ABE754}" type="presParOf" srcId="{66BC18E4-2D87-426C-A396-4E763EB6CA8D}" destId="{22F39C8E-4591-48FA-A5B4-EB2E42843524}" srcOrd="0" destOrd="0" presId="urn:microsoft.com/office/officeart/2005/8/layout/process4"/>
    <dgm:cxn modelId="{4344A73D-28F6-46EE-8671-F7AADE9CD2EE}" type="presParOf" srcId="{66BC18E4-2D87-426C-A396-4E763EB6CA8D}" destId="{7D9FE8C2-9899-45C0-81B5-C8960B7F1821}" srcOrd="1" destOrd="0" presId="urn:microsoft.com/office/officeart/2005/8/layout/process4"/>
    <dgm:cxn modelId="{C04341FA-ABBC-4F19-A2E4-4E4B676C0F53}" type="presParOf" srcId="{66BC18E4-2D87-426C-A396-4E763EB6CA8D}" destId="{DBA09DB9-8D55-4C19-8B79-AF99F4A6941A}" srcOrd="2" destOrd="0" presId="urn:microsoft.com/office/officeart/2005/8/layout/process4"/>
    <dgm:cxn modelId="{35993632-ECB6-4A23-B98D-52A293574365}" type="presParOf" srcId="{DBA09DB9-8D55-4C19-8B79-AF99F4A6941A}" destId="{C703363B-BBEA-4FB4-B73E-5E3607F0F782}" srcOrd="0" destOrd="0" presId="urn:microsoft.com/office/officeart/2005/8/layout/process4"/>
    <dgm:cxn modelId="{B04F9428-327A-4A2A-9B5F-B67CB9F484D3}" type="presParOf" srcId="{DD2DBA98-F7C8-463E-A1F6-9409EA88A2B8}" destId="{982B7BFB-7E9B-475F-B507-D1CB54E26831}" srcOrd="5" destOrd="0" presId="urn:microsoft.com/office/officeart/2005/8/layout/process4"/>
    <dgm:cxn modelId="{8A2666C1-5CCB-4E15-B795-FE5643AB14F2}" type="presParOf" srcId="{DD2DBA98-F7C8-463E-A1F6-9409EA88A2B8}" destId="{1528E89E-7EAF-48A7-A457-D1CF55AF4861}" srcOrd="6" destOrd="0" presId="urn:microsoft.com/office/officeart/2005/8/layout/process4"/>
    <dgm:cxn modelId="{C290C3FB-1351-4875-9E0B-1F4033ECD467}" type="presParOf" srcId="{1528E89E-7EAF-48A7-A457-D1CF55AF4861}" destId="{B77E2BFD-948F-4F30-99AB-1C7C4EBE5695}" srcOrd="0" destOrd="0" presId="urn:microsoft.com/office/officeart/2005/8/layout/process4"/>
    <dgm:cxn modelId="{78A340F1-EE24-43D9-A251-2B529DC76CD0}" type="presParOf" srcId="{1528E89E-7EAF-48A7-A457-D1CF55AF4861}" destId="{868923DB-9CD8-4954-B10A-871AC2A5D93D}" srcOrd="1" destOrd="0" presId="urn:microsoft.com/office/officeart/2005/8/layout/process4"/>
    <dgm:cxn modelId="{1DA62345-16BE-4F2C-B3C8-CAA8973BD443}" type="presParOf" srcId="{1528E89E-7EAF-48A7-A457-D1CF55AF4861}" destId="{B732D0F9-A1C9-46BE-B158-4BF73396F3E9}" srcOrd="2" destOrd="0" presId="urn:microsoft.com/office/officeart/2005/8/layout/process4"/>
    <dgm:cxn modelId="{9973E685-7E5E-40C2-ABCE-257F980C9F0C}" type="presParOf" srcId="{B732D0F9-A1C9-46BE-B158-4BF73396F3E9}" destId="{86CC0D31-BC39-4DF6-9BF8-B6B3A0A2CF95}" srcOrd="0" destOrd="0" presId="urn:microsoft.com/office/officeart/2005/8/layout/process4"/>
    <dgm:cxn modelId="{D6B5F899-ECFF-495D-823F-D6DE62C9C28E}" type="presParOf" srcId="{B732D0F9-A1C9-46BE-B158-4BF73396F3E9}" destId="{2988ADC5-698B-4D8A-BE0D-4419CBE8CD3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0E516-B119-47E6-8F0B-BB704D73E32B}">
      <dsp:nvSpPr>
        <dsp:cNvPr id="0" name=""/>
        <dsp:cNvSpPr/>
      </dsp:nvSpPr>
      <dsp:spPr>
        <a:xfrm rot="5400000">
          <a:off x="-86657" y="91843"/>
          <a:ext cx="577716" cy="404401"/>
        </a:xfrm>
        <a:prstGeom prst="chevron">
          <a:avLst/>
        </a:prstGeom>
        <a:solidFill>
          <a:srgbClr val="C0000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June 20</a:t>
          </a:r>
          <a:br>
            <a:rPr lang="en-US" sz="800" b="1" kern="1200" dirty="0"/>
          </a:br>
          <a:r>
            <a:rPr lang="en-US" sz="800" b="1" kern="1200" dirty="0"/>
            <a:t>2016</a:t>
          </a:r>
        </a:p>
      </dsp:txBody>
      <dsp:txXfrm rot="-5400000">
        <a:off x="1" y="207387"/>
        <a:ext cx="404401" cy="173315"/>
      </dsp:txXfrm>
    </dsp:sp>
    <dsp:sp modelId="{29F13E09-6308-4789-BAE9-FEA8690A8EB6}">
      <dsp:nvSpPr>
        <dsp:cNvPr id="0" name=""/>
        <dsp:cNvSpPr/>
      </dsp:nvSpPr>
      <dsp:spPr>
        <a:xfrm rot="5400000">
          <a:off x="3671944" y="-3262356"/>
          <a:ext cx="375713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Subchapter M Published</a:t>
          </a:r>
        </a:p>
      </dsp:txBody>
      <dsp:txXfrm rot="-5400000">
        <a:off x="404402" y="23527"/>
        <a:ext cx="6892457" cy="339031"/>
      </dsp:txXfrm>
    </dsp:sp>
    <dsp:sp modelId="{583357B5-4CEC-48B5-9F18-6791830D3236}">
      <dsp:nvSpPr>
        <dsp:cNvPr id="0" name=""/>
        <dsp:cNvSpPr/>
      </dsp:nvSpPr>
      <dsp:spPr>
        <a:xfrm rot="5400000">
          <a:off x="-86657" y="610700"/>
          <a:ext cx="577716" cy="404401"/>
        </a:xfrm>
        <a:prstGeom prst="chevron">
          <a:avLst/>
        </a:prstGeom>
        <a:solidFill>
          <a:srgbClr val="92D050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20</a:t>
          </a:r>
          <a:br>
            <a:rPr lang="en-US" sz="800" b="1" kern="1200" dirty="0"/>
          </a:br>
          <a:r>
            <a:rPr lang="en-US" sz="800" b="1" kern="1200" dirty="0"/>
            <a:t>2016</a:t>
          </a:r>
        </a:p>
      </dsp:txBody>
      <dsp:txXfrm rot="-5400000">
        <a:off x="1" y="726244"/>
        <a:ext cx="404401" cy="173315"/>
      </dsp:txXfrm>
    </dsp:sp>
    <dsp:sp modelId="{0D8C3D58-664F-4BE7-A8A7-F1D2D3E3646E}">
      <dsp:nvSpPr>
        <dsp:cNvPr id="0" name=""/>
        <dsp:cNvSpPr/>
      </dsp:nvSpPr>
      <dsp:spPr>
        <a:xfrm rot="5400000">
          <a:off x="3672042" y="-2743598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Subchapter M regulations effective , but most of Parts 140-144 delayed for 2 years or after vessel is issued a COI.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All vessels must comply with watertight and </a:t>
          </a:r>
          <a:r>
            <a:rPr lang="en-US" sz="1000" kern="1200" dirty="0" err="1"/>
            <a:t>weathertight</a:t>
          </a:r>
          <a:r>
            <a:rPr lang="en-US" sz="1000" kern="1200" dirty="0"/>
            <a:t> requirements of 46 CFR 144.320</a:t>
          </a:r>
        </a:p>
      </dsp:txBody>
      <dsp:txXfrm rot="-5400000">
        <a:off x="404401" y="542374"/>
        <a:ext cx="6892467" cy="338853"/>
      </dsp:txXfrm>
    </dsp:sp>
    <dsp:sp modelId="{66B6A4EC-149F-4CF0-901E-C7158EAE7A3B}">
      <dsp:nvSpPr>
        <dsp:cNvPr id="0" name=""/>
        <dsp:cNvSpPr/>
      </dsp:nvSpPr>
      <dsp:spPr>
        <a:xfrm rot="5400000">
          <a:off x="-86657" y="1129557"/>
          <a:ext cx="577716" cy="404401"/>
        </a:xfrm>
        <a:prstGeom prst="chevron">
          <a:avLst/>
        </a:prstGeom>
        <a:solidFill>
          <a:srgbClr val="7030A0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20</a:t>
          </a:r>
          <a:br>
            <a:rPr lang="en-US" sz="800" b="1" kern="1200" dirty="0"/>
          </a:br>
          <a:r>
            <a:rPr lang="en-US" sz="800" b="1" kern="1200" dirty="0"/>
            <a:t>2017</a:t>
          </a:r>
        </a:p>
      </dsp:txBody>
      <dsp:txXfrm rot="-5400000">
        <a:off x="1" y="1245101"/>
        <a:ext cx="404401" cy="173315"/>
      </dsp:txXfrm>
    </dsp:sp>
    <dsp:sp modelId="{D004AE62-0D5F-418C-A0D1-6B6A05EA463E}">
      <dsp:nvSpPr>
        <dsp:cNvPr id="0" name=""/>
        <dsp:cNvSpPr/>
      </dsp:nvSpPr>
      <dsp:spPr>
        <a:xfrm rot="5400000">
          <a:off x="3672042" y="-2224741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Vessels built or initiating a major conversion are considered a “new towing vessel” (46 CFR 136.110) and are subject to part 140-144 requirements.</a:t>
          </a:r>
        </a:p>
      </dsp:txBody>
      <dsp:txXfrm rot="-5400000">
        <a:off x="404401" y="1061231"/>
        <a:ext cx="6892467" cy="338853"/>
      </dsp:txXfrm>
    </dsp:sp>
    <dsp:sp modelId="{64B9ADC5-EE5A-455E-B526-3D4BF7A7FA1B}">
      <dsp:nvSpPr>
        <dsp:cNvPr id="0" name=""/>
        <dsp:cNvSpPr/>
      </dsp:nvSpPr>
      <dsp:spPr>
        <a:xfrm rot="5400000">
          <a:off x="-86657" y="1648414"/>
          <a:ext cx="577716" cy="404401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20</a:t>
          </a:r>
          <a:br>
            <a:rPr lang="en-US" sz="800" b="1" kern="1200" dirty="0"/>
          </a:br>
          <a:r>
            <a:rPr lang="en-US" sz="800" b="1" kern="1200" dirty="0"/>
            <a:t>2018</a:t>
          </a:r>
        </a:p>
      </dsp:txBody>
      <dsp:txXfrm rot="-5400000">
        <a:off x="1" y="1763958"/>
        <a:ext cx="404401" cy="173315"/>
      </dsp:txXfrm>
    </dsp:sp>
    <dsp:sp modelId="{E03833E0-1FC0-44BF-A1B2-7779BEA3FE21}">
      <dsp:nvSpPr>
        <dsp:cNvPr id="0" name=""/>
        <dsp:cNvSpPr/>
      </dsp:nvSpPr>
      <dsp:spPr>
        <a:xfrm rot="5400000">
          <a:off x="3672042" y="-1705884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Parts 140-144 implemented, with exception of Health and Safety Plan, Pilothouse Alerter System, Towing Machinery requirements.</a:t>
          </a:r>
        </a:p>
      </dsp:txBody>
      <dsp:txXfrm rot="-5400000">
        <a:off x="404401" y="1580088"/>
        <a:ext cx="6892467" cy="338853"/>
      </dsp:txXfrm>
    </dsp:sp>
    <dsp:sp modelId="{854EFB52-5A88-4B53-9FDA-66281B5AA231}">
      <dsp:nvSpPr>
        <dsp:cNvPr id="0" name=""/>
        <dsp:cNvSpPr/>
      </dsp:nvSpPr>
      <dsp:spPr>
        <a:xfrm rot="5400000">
          <a:off x="-86657" y="2167270"/>
          <a:ext cx="577716" cy="404401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22</a:t>
          </a:r>
          <a:br>
            <a:rPr lang="en-US" sz="800" b="1" kern="1200" dirty="0"/>
          </a:br>
          <a:r>
            <a:rPr lang="en-US" sz="800" b="1" kern="1200" dirty="0"/>
            <a:t>2019</a:t>
          </a:r>
        </a:p>
      </dsp:txBody>
      <dsp:txXfrm rot="-5400000">
        <a:off x="1" y="2282814"/>
        <a:ext cx="404401" cy="173315"/>
      </dsp:txXfrm>
    </dsp:sp>
    <dsp:sp modelId="{EE05D3AC-2D95-4655-B91A-1DDBC93E4FC2}">
      <dsp:nvSpPr>
        <dsp:cNvPr id="0" name=""/>
        <dsp:cNvSpPr/>
      </dsp:nvSpPr>
      <dsp:spPr>
        <a:xfrm rot="5400000">
          <a:off x="3672042" y="-1187028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25% of a company’s fleet must have a valid COI except for companies with only 1 existing towing vessel.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Towing Vessel owner or managing operator must implement a Health &amp; Safety Plan.  46 CFR 140.500</a:t>
          </a:r>
        </a:p>
      </dsp:txBody>
      <dsp:txXfrm rot="-5400000">
        <a:off x="404401" y="2098944"/>
        <a:ext cx="6892467" cy="338853"/>
      </dsp:txXfrm>
    </dsp:sp>
    <dsp:sp modelId="{B912510A-BB2B-48D1-AFA5-4F1FCBBAAC44}">
      <dsp:nvSpPr>
        <dsp:cNvPr id="0" name=""/>
        <dsp:cNvSpPr/>
      </dsp:nvSpPr>
      <dsp:spPr>
        <a:xfrm rot="5400000">
          <a:off x="-86657" y="2686127"/>
          <a:ext cx="577716" cy="404401"/>
        </a:xfrm>
        <a:prstGeom prst="chevron">
          <a:avLst/>
        </a:prstGeom>
        <a:solidFill>
          <a:srgbClr val="C0000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20</a:t>
          </a:r>
          <a:br>
            <a:rPr lang="en-US" sz="800" b="1" kern="1200" dirty="0"/>
          </a:br>
          <a:r>
            <a:rPr lang="en-US" sz="800" b="1" kern="1200" dirty="0"/>
            <a:t>2020</a:t>
          </a:r>
        </a:p>
      </dsp:txBody>
      <dsp:txXfrm rot="-5400000">
        <a:off x="1" y="2801671"/>
        <a:ext cx="404401" cy="173315"/>
      </dsp:txXfrm>
    </dsp:sp>
    <dsp:sp modelId="{C5C39390-8067-4956-A412-E45B355CB46A}">
      <dsp:nvSpPr>
        <dsp:cNvPr id="0" name=""/>
        <dsp:cNvSpPr/>
      </dsp:nvSpPr>
      <dsp:spPr>
        <a:xfrm rot="5400000">
          <a:off x="3672042" y="-668171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50% of a company’s fleet must have a valid COI.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Companies with only 1 existing towing vessel must obtain a COI</a:t>
          </a:r>
        </a:p>
      </dsp:txBody>
      <dsp:txXfrm rot="-5400000">
        <a:off x="404401" y="2617801"/>
        <a:ext cx="6892467" cy="338853"/>
      </dsp:txXfrm>
    </dsp:sp>
    <dsp:sp modelId="{E45534E3-086D-4DAC-A738-7FBC797DA07C}">
      <dsp:nvSpPr>
        <dsp:cNvPr id="0" name=""/>
        <dsp:cNvSpPr/>
      </dsp:nvSpPr>
      <dsp:spPr>
        <a:xfrm rot="5400000">
          <a:off x="-86657" y="3204984"/>
          <a:ext cx="577716" cy="404401"/>
        </a:xfrm>
        <a:prstGeom prst="chevron">
          <a:avLst/>
        </a:prstGeom>
        <a:solidFill>
          <a:srgbClr val="92D050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19</a:t>
          </a:r>
          <a:br>
            <a:rPr lang="en-US" sz="800" b="1" kern="1200" dirty="0"/>
          </a:br>
          <a:r>
            <a:rPr lang="en-US" sz="800" b="1" kern="1200" dirty="0"/>
            <a:t>2021</a:t>
          </a:r>
        </a:p>
      </dsp:txBody>
      <dsp:txXfrm rot="-5400000">
        <a:off x="1" y="3320528"/>
        <a:ext cx="404401" cy="173315"/>
      </dsp:txXfrm>
    </dsp:sp>
    <dsp:sp modelId="{34170351-1E85-4A8B-98BB-09D640547E7D}">
      <dsp:nvSpPr>
        <dsp:cNvPr id="0" name=""/>
        <dsp:cNvSpPr/>
      </dsp:nvSpPr>
      <dsp:spPr>
        <a:xfrm rot="5400000">
          <a:off x="3672042" y="-149314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75% of a company’s fleet must have a valid COI.</a:t>
          </a:r>
        </a:p>
      </dsp:txBody>
      <dsp:txXfrm rot="-5400000">
        <a:off x="404401" y="3136658"/>
        <a:ext cx="6892467" cy="338853"/>
      </dsp:txXfrm>
    </dsp:sp>
    <dsp:sp modelId="{DA5723AD-6DA4-463C-94E1-55A97618C0DB}">
      <dsp:nvSpPr>
        <dsp:cNvPr id="0" name=""/>
        <dsp:cNvSpPr/>
      </dsp:nvSpPr>
      <dsp:spPr>
        <a:xfrm rot="5400000">
          <a:off x="-86657" y="3723841"/>
          <a:ext cx="577716" cy="404401"/>
        </a:xfrm>
        <a:prstGeom prst="chevron">
          <a:avLst/>
        </a:prstGeom>
        <a:solidFill>
          <a:srgbClr val="7030A0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July 19</a:t>
          </a:r>
          <a:br>
            <a:rPr lang="en-US" sz="800" b="1" kern="1200" dirty="0"/>
          </a:br>
          <a:r>
            <a:rPr lang="en-US" sz="800" b="1" kern="1200" dirty="0"/>
            <a:t>2022</a:t>
          </a:r>
        </a:p>
      </dsp:txBody>
      <dsp:txXfrm rot="-5400000">
        <a:off x="1" y="3839385"/>
        <a:ext cx="404401" cy="173315"/>
      </dsp:txXfrm>
    </dsp:sp>
    <dsp:sp modelId="{9177BFAF-B0F6-402D-A1CA-E7B34A994BC9}">
      <dsp:nvSpPr>
        <dsp:cNvPr id="0" name=""/>
        <dsp:cNvSpPr/>
      </dsp:nvSpPr>
      <dsp:spPr>
        <a:xfrm rot="5400000">
          <a:off x="3672042" y="388618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100% of a company’s fleet must have a valid COI.</a:t>
          </a:r>
        </a:p>
      </dsp:txBody>
      <dsp:txXfrm rot="-5400000">
        <a:off x="404401" y="3674591"/>
        <a:ext cx="6892467" cy="338853"/>
      </dsp:txXfrm>
    </dsp:sp>
    <dsp:sp modelId="{1863C077-DD40-4DF0-B2B7-0F464068788B}">
      <dsp:nvSpPr>
        <dsp:cNvPr id="0" name=""/>
        <dsp:cNvSpPr/>
      </dsp:nvSpPr>
      <dsp:spPr>
        <a:xfrm rot="5400000">
          <a:off x="-86657" y="4242698"/>
          <a:ext cx="577716" cy="404401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Year 7 to</a:t>
          </a:r>
          <a:br>
            <a:rPr lang="en-US" sz="800" b="1" kern="1200" dirty="0"/>
          </a:br>
          <a:r>
            <a:rPr lang="en-US" sz="800" b="1" kern="1200" dirty="0"/>
            <a:t>Year 11</a:t>
          </a:r>
        </a:p>
      </dsp:txBody>
      <dsp:txXfrm rot="-5400000">
        <a:off x="1" y="4358242"/>
        <a:ext cx="404401" cy="173315"/>
      </dsp:txXfrm>
    </dsp:sp>
    <dsp:sp modelId="{F549F33D-292F-4BAA-9BC8-C9F5D47A8F96}">
      <dsp:nvSpPr>
        <dsp:cNvPr id="0" name=""/>
        <dsp:cNvSpPr/>
      </dsp:nvSpPr>
      <dsp:spPr>
        <a:xfrm rot="5400000">
          <a:off x="3672042" y="888399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 years after issuance of initial COI, existing  vessels comply with 46 CFR 143.450 (Pilothouse Alerter System) and 46 CFR 143.460 (Towing Machinery requirements).</a:t>
          </a:r>
        </a:p>
      </dsp:txBody>
      <dsp:txXfrm rot="-5400000">
        <a:off x="404401" y="4174372"/>
        <a:ext cx="6892467" cy="338853"/>
      </dsp:txXfrm>
    </dsp:sp>
    <dsp:sp modelId="{6E61277B-217C-469B-986B-28A6F5D8B12D}">
      <dsp:nvSpPr>
        <dsp:cNvPr id="0" name=""/>
        <dsp:cNvSpPr/>
      </dsp:nvSpPr>
      <dsp:spPr>
        <a:xfrm rot="5400000">
          <a:off x="-86657" y="4761555"/>
          <a:ext cx="577716" cy="404401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Year 11</a:t>
          </a:r>
        </a:p>
      </dsp:txBody>
      <dsp:txXfrm rot="-5400000">
        <a:off x="1" y="4877099"/>
        <a:ext cx="404401" cy="173315"/>
      </dsp:txXfrm>
    </dsp:sp>
    <dsp:sp modelId="{C2459CCB-E6EB-4D02-B50C-E6D9E9875CD7}">
      <dsp:nvSpPr>
        <dsp:cNvPr id="0" name=""/>
        <dsp:cNvSpPr/>
      </dsp:nvSpPr>
      <dsp:spPr>
        <a:xfrm rot="5400000">
          <a:off x="3672042" y="1407256"/>
          <a:ext cx="375515" cy="691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Subchapter M Implementation is Complete.</a:t>
          </a:r>
        </a:p>
      </dsp:txBody>
      <dsp:txXfrm rot="-5400000">
        <a:off x="404401" y="4693229"/>
        <a:ext cx="6892467" cy="338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8239-9B8E-4904-869F-756E087C4BCD}">
      <dsp:nvSpPr>
        <dsp:cNvPr id="0" name=""/>
        <dsp:cNvSpPr/>
      </dsp:nvSpPr>
      <dsp:spPr>
        <a:xfrm>
          <a:off x="701990" y="162391"/>
          <a:ext cx="1984248" cy="1984248"/>
        </a:xfrm>
        <a:prstGeom prst="pie">
          <a:avLst>
            <a:gd name="adj1" fmla="val 16200000"/>
            <a:gd name="adj2" fmla="val 2052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Policy</a:t>
          </a:r>
        </a:p>
      </dsp:txBody>
      <dsp:txXfrm>
        <a:off x="1737106" y="495934"/>
        <a:ext cx="637794" cy="425196"/>
      </dsp:txXfrm>
    </dsp:sp>
    <dsp:sp modelId="{2B3D5DAD-97A6-44C4-B246-1BAED70BF994}">
      <dsp:nvSpPr>
        <dsp:cNvPr id="0" name=""/>
        <dsp:cNvSpPr/>
      </dsp:nvSpPr>
      <dsp:spPr>
        <a:xfrm>
          <a:off x="729157" y="199133"/>
          <a:ext cx="1984248" cy="1984248"/>
        </a:xfrm>
        <a:prstGeom prst="pie">
          <a:avLst>
            <a:gd name="adj1" fmla="val 20520000"/>
            <a:gd name="adj2" fmla="val 324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Planning</a:t>
          </a:r>
        </a:p>
      </dsp:txBody>
      <dsp:txXfrm>
        <a:off x="2007108" y="1105745"/>
        <a:ext cx="590549" cy="472440"/>
      </dsp:txXfrm>
    </dsp:sp>
    <dsp:sp modelId="{4C8B4B16-3779-42CB-8CCD-DD392805AE66}">
      <dsp:nvSpPr>
        <dsp:cNvPr id="0" name=""/>
        <dsp:cNvSpPr/>
      </dsp:nvSpPr>
      <dsp:spPr>
        <a:xfrm>
          <a:off x="684276" y="231731"/>
          <a:ext cx="1984248" cy="1984248"/>
        </a:xfrm>
        <a:prstGeom prst="pie">
          <a:avLst>
            <a:gd name="adj1" fmla="val 3240000"/>
            <a:gd name="adj2" fmla="val 756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Implementation &amp; Action</a:t>
          </a:r>
        </a:p>
      </dsp:txBody>
      <dsp:txXfrm>
        <a:off x="1392936" y="1625429"/>
        <a:ext cx="566928" cy="519684"/>
      </dsp:txXfrm>
    </dsp:sp>
    <dsp:sp modelId="{60FAE1EF-9068-4A92-A744-E84B406C1074}">
      <dsp:nvSpPr>
        <dsp:cNvPr id="0" name=""/>
        <dsp:cNvSpPr/>
      </dsp:nvSpPr>
      <dsp:spPr>
        <a:xfrm>
          <a:off x="657708" y="206693"/>
          <a:ext cx="1984248" cy="1984248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Checking &amp; Corrective Action</a:t>
          </a:r>
        </a:p>
      </dsp:txBody>
      <dsp:txXfrm>
        <a:off x="773456" y="1113305"/>
        <a:ext cx="590549" cy="472440"/>
      </dsp:txXfrm>
    </dsp:sp>
    <dsp:sp modelId="{548A2067-D7EF-4968-9DBF-4B38B3332A16}">
      <dsp:nvSpPr>
        <dsp:cNvPr id="0" name=""/>
        <dsp:cNvSpPr/>
      </dsp:nvSpPr>
      <dsp:spPr>
        <a:xfrm>
          <a:off x="656402" y="146220"/>
          <a:ext cx="1984248" cy="1984248"/>
        </a:xfrm>
        <a:prstGeom prst="pie">
          <a:avLst>
            <a:gd name="adj1" fmla="val 11880000"/>
            <a:gd name="adj2" fmla="val 16200000"/>
          </a:avLst>
        </a:prstGeom>
        <a:solidFill>
          <a:srgbClr val="99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Management Review</a:t>
          </a:r>
        </a:p>
      </dsp:txBody>
      <dsp:txXfrm>
        <a:off x="967740" y="479762"/>
        <a:ext cx="637794" cy="425196"/>
      </dsp:txXfrm>
    </dsp:sp>
    <dsp:sp modelId="{420EF9D8-25B3-4160-9A19-4D2FFE2EA4C0}">
      <dsp:nvSpPr>
        <dsp:cNvPr id="0" name=""/>
        <dsp:cNvSpPr/>
      </dsp:nvSpPr>
      <dsp:spPr>
        <a:xfrm>
          <a:off x="579062" y="39557"/>
          <a:ext cx="2229916" cy="22299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9718-0C26-4C16-95CE-51D5BE84610C}">
      <dsp:nvSpPr>
        <dsp:cNvPr id="0" name=""/>
        <dsp:cNvSpPr/>
      </dsp:nvSpPr>
      <dsp:spPr>
        <a:xfrm>
          <a:off x="606460" y="76281"/>
          <a:ext cx="2229916" cy="22299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CE81-3495-4014-AD96-D5A585D161F0}">
      <dsp:nvSpPr>
        <dsp:cNvPr id="0" name=""/>
        <dsp:cNvSpPr/>
      </dsp:nvSpPr>
      <dsp:spPr>
        <a:xfrm>
          <a:off x="561441" y="108979"/>
          <a:ext cx="2229916" cy="22299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4B201-DAE1-4C5A-9507-B1D6BE980AFF}">
      <dsp:nvSpPr>
        <dsp:cNvPr id="0" name=""/>
        <dsp:cNvSpPr/>
      </dsp:nvSpPr>
      <dsp:spPr>
        <a:xfrm>
          <a:off x="534737" y="83841"/>
          <a:ext cx="2229916" cy="22299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A9FA-AFED-4780-932F-79B5EBD5666A}">
      <dsp:nvSpPr>
        <dsp:cNvPr id="0" name=""/>
        <dsp:cNvSpPr/>
      </dsp:nvSpPr>
      <dsp:spPr>
        <a:xfrm>
          <a:off x="533661" y="23385"/>
          <a:ext cx="2229916" cy="22299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8239-9B8E-4904-869F-756E087C4BCD}">
      <dsp:nvSpPr>
        <dsp:cNvPr id="0" name=""/>
        <dsp:cNvSpPr/>
      </dsp:nvSpPr>
      <dsp:spPr>
        <a:xfrm>
          <a:off x="665795" y="193822"/>
          <a:ext cx="2368296" cy="2368296"/>
        </a:xfrm>
        <a:prstGeom prst="pie">
          <a:avLst>
            <a:gd name="adj1" fmla="val 16200000"/>
            <a:gd name="adj2" fmla="val 2052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Policy</a:t>
          </a:r>
        </a:p>
      </dsp:txBody>
      <dsp:txXfrm>
        <a:off x="1901256" y="591921"/>
        <a:ext cx="761238" cy="507492"/>
      </dsp:txXfrm>
    </dsp:sp>
    <dsp:sp modelId="{2B3D5DAD-97A6-44C4-B246-1BAED70BF994}">
      <dsp:nvSpPr>
        <dsp:cNvPr id="0" name=""/>
        <dsp:cNvSpPr/>
      </dsp:nvSpPr>
      <dsp:spPr>
        <a:xfrm>
          <a:off x="698220" y="237675"/>
          <a:ext cx="2368296" cy="2368296"/>
        </a:xfrm>
        <a:prstGeom prst="pie">
          <a:avLst>
            <a:gd name="adj1" fmla="val 20520000"/>
            <a:gd name="adj2" fmla="val 324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Planning</a:t>
          </a:r>
        </a:p>
      </dsp:txBody>
      <dsp:txXfrm>
        <a:off x="2223516" y="1319761"/>
        <a:ext cx="704850" cy="563880"/>
      </dsp:txXfrm>
    </dsp:sp>
    <dsp:sp modelId="{4C8B4B16-3779-42CB-8CCD-DD392805AE66}">
      <dsp:nvSpPr>
        <dsp:cNvPr id="0" name=""/>
        <dsp:cNvSpPr/>
      </dsp:nvSpPr>
      <dsp:spPr>
        <a:xfrm>
          <a:off x="644651" y="276583"/>
          <a:ext cx="2368296" cy="2368296"/>
        </a:xfrm>
        <a:prstGeom prst="pie">
          <a:avLst>
            <a:gd name="adj1" fmla="val 3240000"/>
            <a:gd name="adj2" fmla="val 756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Implementation &amp; Action</a:t>
          </a:r>
        </a:p>
      </dsp:txBody>
      <dsp:txXfrm>
        <a:off x="1490472" y="1940029"/>
        <a:ext cx="676656" cy="620268"/>
      </dsp:txXfrm>
    </dsp:sp>
    <dsp:sp modelId="{60FAE1EF-9068-4A92-A744-E84B406C1074}">
      <dsp:nvSpPr>
        <dsp:cNvPr id="0" name=""/>
        <dsp:cNvSpPr/>
      </dsp:nvSpPr>
      <dsp:spPr>
        <a:xfrm>
          <a:off x="612942" y="246698"/>
          <a:ext cx="2368296" cy="2368296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Checking &amp; Corrective Action</a:t>
          </a:r>
        </a:p>
      </dsp:txBody>
      <dsp:txXfrm>
        <a:off x="751093" y="1328784"/>
        <a:ext cx="704850" cy="563880"/>
      </dsp:txXfrm>
    </dsp:sp>
    <dsp:sp modelId="{548A2067-D7EF-4968-9DBF-4B38B3332A16}">
      <dsp:nvSpPr>
        <dsp:cNvPr id="0" name=""/>
        <dsp:cNvSpPr/>
      </dsp:nvSpPr>
      <dsp:spPr>
        <a:xfrm>
          <a:off x="611383" y="174520"/>
          <a:ext cx="2368296" cy="2368296"/>
        </a:xfrm>
        <a:prstGeom prst="pie">
          <a:avLst>
            <a:gd name="adj1" fmla="val 11880000"/>
            <a:gd name="adj2" fmla="val 16200000"/>
          </a:avLst>
        </a:prstGeom>
        <a:solidFill>
          <a:srgbClr val="99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Management Review</a:t>
          </a:r>
        </a:p>
      </dsp:txBody>
      <dsp:txXfrm>
        <a:off x="982979" y="572620"/>
        <a:ext cx="761238" cy="507492"/>
      </dsp:txXfrm>
    </dsp:sp>
    <dsp:sp modelId="{420EF9D8-25B3-4160-9A19-4D2FFE2EA4C0}">
      <dsp:nvSpPr>
        <dsp:cNvPr id="0" name=""/>
        <dsp:cNvSpPr/>
      </dsp:nvSpPr>
      <dsp:spPr>
        <a:xfrm>
          <a:off x="519074" y="47213"/>
          <a:ext cx="2661513" cy="266151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9718-0C26-4C16-95CE-51D5BE84610C}">
      <dsp:nvSpPr>
        <dsp:cNvPr id="0" name=""/>
        <dsp:cNvSpPr/>
      </dsp:nvSpPr>
      <dsp:spPr>
        <a:xfrm>
          <a:off x="551775" y="91045"/>
          <a:ext cx="2661513" cy="266151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CE81-3495-4014-AD96-D5A585D161F0}">
      <dsp:nvSpPr>
        <dsp:cNvPr id="0" name=""/>
        <dsp:cNvSpPr/>
      </dsp:nvSpPr>
      <dsp:spPr>
        <a:xfrm>
          <a:off x="498043" y="130072"/>
          <a:ext cx="2661513" cy="266151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4B201-DAE1-4C5A-9507-B1D6BE980AFF}">
      <dsp:nvSpPr>
        <dsp:cNvPr id="0" name=""/>
        <dsp:cNvSpPr/>
      </dsp:nvSpPr>
      <dsp:spPr>
        <a:xfrm>
          <a:off x="466170" y="100069"/>
          <a:ext cx="2661513" cy="266151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A9FA-AFED-4780-932F-79B5EBD5666A}">
      <dsp:nvSpPr>
        <dsp:cNvPr id="0" name=""/>
        <dsp:cNvSpPr/>
      </dsp:nvSpPr>
      <dsp:spPr>
        <a:xfrm>
          <a:off x="464885" y="27912"/>
          <a:ext cx="2661513" cy="266151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6B06-E0DF-4595-838E-3E2B494F4DF9}">
      <dsp:nvSpPr>
        <dsp:cNvPr id="0" name=""/>
        <dsp:cNvSpPr/>
      </dsp:nvSpPr>
      <dsp:spPr>
        <a:xfrm>
          <a:off x="0" y="3625029"/>
          <a:ext cx="7467600" cy="7930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COI Inspection Conducted by U.S. Coast Guard and a COI is issued</a:t>
          </a:r>
          <a:r>
            <a:rPr lang="en-US" sz="1400" kern="1200" dirty="0"/>
            <a:t>.</a:t>
          </a:r>
        </a:p>
      </dsp:txBody>
      <dsp:txXfrm>
        <a:off x="0" y="3625029"/>
        <a:ext cx="7467600" cy="793067"/>
      </dsp:txXfrm>
    </dsp:sp>
    <dsp:sp modelId="{85BB7260-1C69-4A5E-B96A-5DD131E20E3F}">
      <dsp:nvSpPr>
        <dsp:cNvPr id="0" name=""/>
        <dsp:cNvSpPr/>
      </dsp:nvSpPr>
      <dsp:spPr>
        <a:xfrm rot="10800000">
          <a:off x="0" y="2417187"/>
          <a:ext cx="7467600" cy="121973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30 Days Before COI Inspection</a:t>
          </a:r>
        </a:p>
      </dsp:txBody>
      <dsp:txXfrm rot="-10800000">
        <a:off x="0" y="2417187"/>
        <a:ext cx="7467600" cy="428128"/>
      </dsp:txXfrm>
    </dsp:sp>
    <dsp:sp modelId="{69137DFD-0740-4EFF-A95E-36CFA49F6FE9}">
      <dsp:nvSpPr>
        <dsp:cNvPr id="0" name=""/>
        <dsp:cNvSpPr/>
      </dsp:nvSpPr>
      <dsp:spPr>
        <a:xfrm>
          <a:off x="0" y="2845315"/>
          <a:ext cx="3733799" cy="3647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Company submits Application for Inspection to OCMI.</a:t>
          </a:r>
        </a:p>
      </dsp:txBody>
      <dsp:txXfrm>
        <a:off x="0" y="2845315"/>
        <a:ext cx="3733799" cy="364701"/>
      </dsp:txXfrm>
    </dsp:sp>
    <dsp:sp modelId="{201E2CB4-6D64-45F4-93A6-70197D94230B}">
      <dsp:nvSpPr>
        <dsp:cNvPr id="0" name=""/>
        <dsp:cNvSpPr/>
      </dsp:nvSpPr>
      <dsp:spPr>
        <a:xfrm>
          <a:off x="3733800" y="2845315"/>
          <a:ext cx="3733799" cy="3647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TSMS Vessels also submit Objective evidence to OCMI per 136.210 and 137.202.</a:t>
          </a:r>
        </a:p>
      </dsp:txBody>
      <dsp:txXfrm>
        <a:off x="3733800" y="2845315"/>
        <a:ext cx="3733799" cy="364701"/>
      </dsp:txXfrm>
    </dsp:sp>
    <dsp:sp modelId="{7D9FE8C2-9899-45C0-81B5-C8960B7F1821}">
      <dsp:nvSpPr>
        <dsp:cNvPr id="0" name=""/>
        <dsp:cNvSpPr/>
      </dsp:nvSpPr>
      <dsp:spPr>
        <a:xfrm rot="10800000">
          <a:off x="0" y="1209344"/>
          <a:ext cx="7467600" cy="121973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 Months Before COI Inspection</a:t>
          </a:r>
        </a:p>
      </dsp:txBody>
      <dsp:txXfrm rot="-10800000">
        <a:off x="0" y="1209344"/>
        <a:ext cx="7467600" cy="428128"/>
      </dsp:txXfrm>
    </dsp:sp>
    <dsp:sp modelId="{C703363B-BBEA-4FB4-B73E-5E3607F0F782}">
      <dsp:nvSpPr>
        <dsp:cNvPr id="0" name=""/>
        <dsp:cNvSpPr/>
      </dsp:nvSpPr>
      <dsp:spPr>
        <a:xfrm>
          <a:off x="0" y="1637473"/>
          <a:ext cx="7467600" cy="36470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Company schedules initial COI inspection with OCMI.</a:t>
          </a:r>
        </a:p>
      </dsp:txBody>
      <dsp:txXfrm>
        <a:off x="0" y="1637473"/>
        <a:ext cx="7467600" cy="364701"/>
      </dsp:txXfrm>
    </dsp:sp>
    <dsp:sp modelId="{868923DB-9CD8-4954-B10A-871AC2A5D93D}">
      <dsp:nvSpPr>
        <dsp:cNvPr id="0" name=""/>
        <dsp:cNvSpPr/>
      </dsp:nvSpPr>
      <dsp:spPr>
        <a:xfrm rot="10800000">
          <a:off x="0" y="1502"/>
          <a:ext cx="7467600" cy="1219738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6 Months Before COI Inspection (If utilizing TSMS)</a:t>
          </a:r>
        </a:p>
      </dsp:txBody>
      <dsp:txXfrm rot="-10800000">
        <a:off x="0" y="1502"/>
        <a:ext cx="7467600" cy="428128"/>
      </dsp:txXfrm>
    </dsp:sp>
    <dsp:sp modelId="{86CC0D31-BC39-4DF6-9BF8-B6B3A0A2CF95}">
      <dsp:nvSpPr>
        <dsp:cNvPr id="0" name=""/>
        <dsp:cNvSpPr/>
      </dsp:nvSpPr>
      <dsp:spPr>
        <a:xfrm>
          <a:off x="812" y="439692"/>
          <a:ext cx="4950035" cy="3445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itchFamily="34" charset="0"/>
            </a:rPr>
            <a:t>If TSMS &amp; company complies w/requirements, TPO audits management &amp; vessel*.  TPO issues company TSMS Certificate.</a:t>
          </a:r>
          <a:endParaRPr lang="en-US" sz="1200" kern="1200" dirty="0"/>
        </a:p>
      </dsp:txBody>
      <dsp:txXfrm>
        <a:off x="812" y="439692"/>
        <a:ext cx="4950035" cy="344577"/>
      </dsp:txXfrm>
    </dsp:sp>
    <dsp:sp modelId="{2988ADC5-698B-4D8A-BE0D-4419CBE8CD33}">
      <dsp:nvSpPr>
        <dsp:cNvPr id="0" name=""/>
        <dsp:cNvSpPr/>
      </dsp:nvSpPr>
      <dsp:spPr>
        <a:xfrm>
          <a:off x="4950847" y="429630"/>
          <a:ext cx="2515939" cy="36470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ahoma" pitchFamily="34" charset="0"/>
            </a:rPr>
            <a:t>Company maintains list of vessels under TSMS Certificate.</a:t>
          </a:r>
          <a:endParaRPr lang="en-US" sz="1200" kern="1200" dirty="0"/>
        </a:p>
      </dsp:txBody>
      <dsp:txXfrm>
        <a:off x="4950847" y="429630"/>
        <a:ext cx="2515939" cy="36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4113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15E9B6-01F1-47C2-89E9-6B82D5515A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13075" cy="461963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0231E7-19D1-4898-9972-D3BA57743624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72525"/>
            <a:ext cx="3013075" cy="461963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8CA8E1-3DED-4BF3-BD26-AA9075F2E6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F0C5BE-DD50-4298-934D-048A3BCFB52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AE225-ECD6-4F39-AC1F-56FEC8C105D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29662C-5CF1-4E6F-9467-3418046AF99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6A68CF-55C6-4CD6-B233-0E467B4540D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1AC25F-46FF-43BA-B0D0-B6605B4806E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8F0DCF-C661-4A86-A7A3-D16F6BBC9B7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9C9F39-145D-4B8B-BE03-38BFF661E6D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388B8D-F8BE-4DB0-AA74-34A0B78B28B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DF425C-01C5-4747-9FE6-6881C4FE5A6C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4FA717-31F8-4493-85E2-1CBF728C6EF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EB969D-8877-45A9-90F9-1E7AE0C8179A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3FEACC-5065-486C-A2BA-88E4D90784A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094E9-82AA-453A-B16F-2D4777A0DBC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2B4FF9-6BB1-4FBC-A691-EE96639181FA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7FAA3-9D69-4F25-B6C5-9F4BBE5970F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26831-C1EA-4324-95E5-CE0BDA27330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EE597-DD61-4A11-9B56-3AEDABB67696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F32D9-58C8-4FA6-A464-85F2F9BFBB8F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B0C54B-0B05-4630-BB9C-B14270CC8D20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12E238-2C9B-40B8-800A-D695F1EF9F1D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1FE1DB-7D43-44B4-9EB5-68598ED7363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487C03-420D-468E-87B5-1C86B439CFE3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74D97-B483-4029-9469-2D09CDC1797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E9170F-B7AC-431B-A1E0-39BA757AFCAF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75102-DE0D-4E19-BDA9-18C005A99170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40827D-0C46-4697-9F3F-7C8C61D6C53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5B1041-D510-4147-96F8-5119EF4D7D3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DCC6B6-3520-46F8-A6D7-1D491B183F5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F43654-86AE-4E5B-8213-1FE433BD66D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2DEB6-FC80-474E-8140-BC801081325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52A4C0-265A-4FEB-AF67-67E862BA300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E8E0C3-8920-4764-A9FA-174496CC9F2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281146-2F83-454D-9F29-FB97E902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0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D4565-1BB8-4DD2-AEC6-B3AC75926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38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EA3EC-9A96-426A-AF24-C8CB11AA4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0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C85EA9-F461-4C19-AB70-70B259D5A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87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13D51-9774-4B3F-93AF-FF1574195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9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21B18E-B01E-4240-A9A2-4EB0085D2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E4FDF-67A9-44FF-BF76-AD4A76F44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06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D1568-C31F-4E9D-8C5A-B3535EDD1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5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27B30-7785-43C7-827C-AE28F39D9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1B2CB-F1DD-4D2A-93F6-B6FCC81F5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0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D271B-3647-4780-A59B-61A4D1256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0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286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75F0651-DB74-4131-AE3E-2985826FDD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457200" y="632460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>
                <a:solidFill>
                  <a:srgbClr val="C0C0C0"/>
                </a:solidFill>
                <a:latin typeface="Copperplate Gothic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Towing Vessel National Center of Expertise</a:t>
            </a:r>
          </a:p>
        </p:txBody>
      </p:sp>
      <p:pic>
        <p:nvPicPr>
          <p:cNvPr id="1031" name="Picture 7" descr="685px-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6172200"/>
            <a:ext cx="5953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457200" y="6553200"/>
            <a:ext cx="5867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6705600" y="6553200"/>
            <a:ext cx="1981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6781800" y="6407150"/>
            <a:ext cx="1752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5000"/>
              </a:lnSpc>
              <a:defRPr/>
            </a:pPr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+mn-cs"/>
              </a:rPr>
              <a:t>U.S. Coast Guard</a:t>
            </a:r>
          </a:p>
        </p:txBody>
      </p:sp>
      <p:sp>
        <p:nvSpPr>
          <p:cNvPr id="26" name="Line 8"/>
          <p:cNvSpPr>
            <a:spLocks noChangeShapeType="1"/>
          </p:cNvSpPr>
          <p:nvPr userDrawn="1"/>
        </p:nvSpPr>
        <p:spPr bwMode="auto">
          <a:xfrm>
            <a:off x="914400" y="914400"/>
            <a:ext cx="7772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6" name="Picture 18" descr="https://upload.wikimedia.org/wikipedia/commons/thumb/a/ad/Flag_of_the_United_States_Department_of_Homeland_Security.svg/1280px-Flag_of_the_United_States_Department_of_Homeland_Security.svg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3C69"/>
              </a:clrFrom>
              <a:clrTo>
                <a:srgbClr val="003C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17117" r="28104" b="14407"/>
          <a:stretch>
            <a:fillRect/>
          </a:stretch>
        </p:blipFill>
        <p:spPr bwMode="auto">
          <a:xfrm>
            <a:off x="231775" y="200025"/>
            <a:ext cx="990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cgls.uscg.mil/mailman/listinfo/coast-guard-towing-vessel-national-center-of-expertis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Subchapter M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905000" y="51816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Towing Vessel National Center of Expertise</a:t>
            </a:r>
          </a:p>
        </p:txBody>
      </p:sp>
      <p:pic>
        <p:nvPicPr>
          <p:cNvPr id="2052" name="Picture 4" descr="http://www.irablock.com/Portfolio/Industry/i-jL9KsPD/0/L/92IBLOCK085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91000" cy="279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2" descr="C:\Users\JMTwomey\AppData\Local\Microsoft\Windows\Temporary Internet Files\Content.Outlook\7HQ5M6KN\IMG_1289.jpg"/>
          <p:cNvPicPr>
            <a:picLocks noChangeAspect="1" noChangeArrowheads="1"/>
          </p:cNvPicPr>
          <p:nvPr/>
        </p:nvPicPr>
        <p:blipFill>
          <a:blip r:embed="rId4" cstate="print"/>
          <a:srcRect l="11267" t="12669" r="11267" b="15533"/>
          <a:stretch>
            <a:fillRect/>
          </a:stretch>
        </p:blipFill>
        <p:spPr bwMode="auto">
          <a:xfrm>
            <a:off x="4495800" y="1752600"/>
            <a:ext cx="4495800" cy="277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\\STLMS-CNCEPCAPP\Users1\MJKelly\Home\Desktop\TVNCOE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1676400" cy="1580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Third Party Organizations 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Must be CG approved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TPO’s evaluate TSMS – Issue TSMS Certificates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Conducts Audits &amp; Surveys to demonstrate vessel compliance with Subchapter M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Classification Societies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(See 46 CFR Part 139 for approval process and role of TPO)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Initial COI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62000" y="57912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CC"/>
                </a:solidFill>
                <a:latin typeface="+mn-lt"/>
                <a:cs typeface="Arial" charset="0"/>
              </a:rPr>
              <a:t>*Vessels external audit may be conducted 6 months after the COI if  the vessel has been  owned for less than 6 months</a:t>
            </a:r>
          </a:p>
          <a:p>
            <a:pPr>
              <a:defRPr/>
            </a:pPr>
            <a:r>
              <a:rPr lang="en-US" sz="1200" dirty="0">
                <a:solidFill>
                  <a:srgbClr val="FFFFCC"/>
                </a:solidFill>
                <a:latin typeface="+mn-lt"/>
                <a:cs typeface="Arial" charset="0"/>
              </a:rPr>
              <a:t>(See  46 CFR 136.210, 137.202, 137.205, 137.215, and 138.315)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9906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Inspections &amp; Surveys 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19200"/>
          <a:ext cx="8458200" cy="286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Inspections &amp; Surveys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 Option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TSMS Internal Program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TSMS External Program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4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 Inspection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COI issued by CG</a:t>
                      </a:r>
                    </a:p>
                    <a:p>
                      <a:pPr algn="ctr" hangingPunct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Survey - 137.202</a:t>
                      </a:r>
                    </a:p>
                    <a:p>
                      <a:pPr algn="ctr" hangingPunct="0"/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en-US" sz="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COI issued by CG</a:t>
                      </a:r>
                    </a:p>
                    <a:p>
                      <a:pPr algn="ctr" hangingPunct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Survey - 137.202</a:t>
                      </a:r>
                    </a:p>
                    <a:p>
                      <a:pPr algn="ctr" hangingPunct="0"/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hangingPunct="0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Survey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(may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over time)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137.210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External Survey by TPO w/in 3 months of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anniversary date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137.205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2" name="Rectangle 3"/>
          <p:cNvSpPr>
            <a:spLocks noChangeArrowheads="1"/>
          </p:cNvSpPr>
          <p:nvPr/>
        </p:nvSpPr>
        <p:spPr bwMode="auto">
          <a:xfrm>
            <a:off x="381000" y="3990975"/>
            <a:ext cx="8534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Arial" pitchFamily="34" charset="0"/>
              </a:rPr>
              <a:t>Notes : 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Internal Survey programs are conducted under the oversight of a TPO.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§ 138.115 TSMS Option - must obtain Towing Safety Management Certificate at least 6 months before COI.  (Compliance with ISM Code is compliant w/Sub M. TSMS-related requirements § 138.225)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 § 136.210 &amp; 137.202 TSMS – Provide Objective Evidence of compliance to OCMI - survey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CG Option Recordkeeping – May use any of the following options:  Management system, vessel ops manual, towing vessel record or logbook (§ 136.130(c))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TSMS Audit Requirements 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95400"/>
          <a:ext cx="8077200" cy="2606675"/>
        </p:xfrm>
        <a:graphic>
          <a:graphicData uri="http://schemas.openxmlformats.org/drawingml/2006/table">
            <a:tbl>
              <a:tblPr/>
              <a:tblGrid>
                <a:gridCol w="213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TSMS Internal Program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TSMS External Program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Vessel  Audit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Before Initial COI* &amp; once in 5 by TPO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§ 138.315 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Before Initial COI* &amp; once in 5 by TPO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§ 138.315 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Management  Audit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Internal – Annually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§ 138.310 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 TPO 2 in 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Internal – Annually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§ 138.310 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 TPO 2 in 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2" name="Rectangle 3"/>
          <p:cNvSpPr>
            <a:spLocks noChangeArrowheads="1"/>
          </p:cNvSpPr>
          <p:nvPr/>
        </p:nvSpPr>
        <p:spPr bwMode="auto">
          <a:xfrm>
            <a:off x="609600" y="3962400"/>
            <a:ext cx="8305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hangingPunct="0">
              <a:defRPr/>
            </a:pPr>
            <a:r>
              <a:rPr lang="en-US" sz="1800" b="1" dirty="0">
                <a:latin typeface="+mn-lt"/>
                <a:cs typeface="Arial" charset="0"/>
              </a:rPr>
              <a:t>Notes:  </a:t>
            </a:r>
            <a:r>
              <a:rPr lang="en-US" sz="1800" dirty="0">
                <a:latin typeface="+mn-lt"/>
                <a:cs typeface="Arial" charset="0"/>
              </a:rPr>
              <a:t>* </a:t>
            </a:r>
            <a:r>
              <a:rPr lang="en-US" sz="1800" dirty="0" err="1">
                <a:latin typeface="+mn-lt"/>
                <a:cs typeface="Arial" charset="0"/>
              </a:rPr>
              <a:t>Vsls</a:t>
            </a:r>
            <a:r>
              <a:rPr lang="en-US" sz="1800" dirty="0">
                <a:latin typeface="+mn-lt"/>
                <a:cs typeface="Arial" charset="0"/>
              </a:rPr>
              <a:t> owned &lt;6 </a:t>
            </a:r>
            <a:r>
              <a:rPr lang="en-US" sz="1800" dirty="0" err="1">
                <a:latin typeface="+mn-lt"/>
                <a:cs typeface="Arial" charset="0"/>
              </a:rPr>
              <a:t>mos</a:t>
            </a:r>
            <a:r>
              <a:rPr lang="en-US" sz="1800" dirty="0">
                <a:latin typeface="+mn-lt"/>
                <a:cs typeface="Arial" charset="0"/>
              </a:rPr>
              <a:t> prior to COI may have external </a:t>
            </a:r>
            <a:r>
              <a:rPr lang="en-US" sz="1800" dirty="0" err="1">
                <a:latin typeface="+mn-lt"/>
                <a:cs typeface="Arial" charset="0"/>
              </a:rPr>
              <a:t>vsl</a:t>
            </a:r>
            <a:r>
              <a:rPr lang="en-US" sz="1800" dirty="0">
                <a:latin typeface="+mn-lt"/>
                <a:cs typeface="Arial" charset="0"/>
              </a:rPr>
              <a:t> audit up to 6 </a:t>
            </a:r>
            <a:r>
              <a:rPr lang="en-US" sz="1800" dirty="0" err="1">
                <a:latin typeface="+mn-lt"/>
                <a:cs typeface="Arial" charset="0"/>
              </a:rPr>
              <a:t>mos</a:t>
            </a:r>
            <a:r>
              <a:rPr lang="en-US" sz="1800" dirty="0">
                <a:latin typeface="+mn-lt"/>
                <a:cs typeface="Arial" charset="0"/>
              </a:rPr>
              <a:t> after    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§ 138.310 Internal mgmt audits annually, within 3 </a:t>
            </a:r>
            <a:r>
              <a:rPr lang="en-US" sz="1800" dirty="0" err="1">
                <a:latin typeface="+mn-lt"/>
                <a:cs typeface="Arial" charset="0"/>
              </a:rPr>
              <a:t>mos</a:t>
            </a:r>
            <a:r>
              <a:rPr lang="en-US" sz="1800" dirty="0">
                <a:latin typeface="+mn-lt"/>
                <a:cs typeface="Arial" charset="0"/>
              </a:rPr>
              <a:t> of TSMC anniversary date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cs typeface="Arial" charset="0"/>
              </a:rPr>
              <a:t> § </a:t>
            </a:r>
            <a:r>
              <a:rPr lang="en-US" sz="1800" dirty="0">
                <a:latin typeface="+mn-lt"/>
                <a:cs typeface="Arial" charset="0"/>
              </a:rPr>
              <a:t>138.505 (a) External Management audits submitted to TV NCOE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§ 138.505 (b) External Vessel audit reports submitted to OCMI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External/internal audit results kept 5 yrs &amp; avail to CG/Surveyor on request.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Audits of TPOs are submitted to the Towing Vessel NCOE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§ 138.500(a)  TV must notify the OCMI 72 hrs prior to external audit.</a:t>
            </a:r>
            <a:endParaRPr lang="en-US" sz="1800" u="sng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Drydock</a:t>
            </a:r>
            <a:r>
              <a:rPr lang="en-US" dirty="0">
                <a:latin typeface="Arial" pitchFamily="34" charset="0"/>
                <a:cs typeface="Arial" pitchFamily="34" charset="0"/>
              </a:rPr>
              <a:t>/ISE Requirements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8382000" cy="155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 or TSMS w/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Loadline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1" marB="45711" anchor="ctr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 or TSMS w/Class</a:t>
                      </a:r>
                    </a:p>
                  </a:txBody>
                  <a:tcPr marT="45711" marB="45711" anchor="ctr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CG Option</a:t>
                      </a:r>
                    </a:p>
                  </a:txBody>
                  <a:tcPr marT="45711" marB="45711" anchor="ctr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TSMS Internal Program</a:t>
                      </a:r>
                    </a:p>
                  </a:txBody>
                  <a:tcPr marT="45711" marB="45711" anchor="ctr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TSMS External Program</a:t>
                      </a:r>
                    </a:p>
                  </a:txBody>
                  <a:tcPr marT="45711" marB="45711" anchor="ctr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 Class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137.320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 Class 137.322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 CG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137.302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Internal Survey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137.315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By TPO 137.310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4" name="Rectangle 2"/>
          <p:cNvSpPr>
            <a:spLocks noChangeArrowheads="1"/>
          </p:cNvSpPr>
          <p:nvPr/>
        </p:nvSpPr>
        <p:spPr bwMode="auto">
          <a:xfrm>
            <a:off x="0" y="90488"/>
            <a:ext cx="22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.</a:t>
            </a:r>
            <a:endParaRPr lang="en-US" altLang="en-US"/>
          </a:p>
        </p:txBody>
      </p:sp>
      <p:sp>
        <p:nvSpPr>
          <p:cNvPr id="14363" name="Rectangle 3"/>
          <p:cNvSpPr>
            <a:spLocks noChangeArrowheads="1"/>
          </p:cNvSpPr>
          <p:nvPr/>
        </p:nvSpPr>
        <p:spPr bwMode="auto">
          <a:xfrm>
            <a:off x="457200" y="3124200"/>
            <a:ext cx="8001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hangingPunct="0">
              <a:defRPr/>
            </a:pPr>
            <a:r>
              <a:rPr lang="en-US" sz="1800" b="1" dirty="0">
                <a:latin typeface="+mn-lt"/>
                <a:cs typeface="Arial" charset="0"/>
              </a:rPr>
              <a:t>Notes:  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Per § 137.315  (b) and (d), For internal survey programs, owner must notify OCMI and also the TPO responsible for auditing the TSMS prior to </a:t>
            </a:r>
            <a:r>
              <a:rPr lang="en-US" sz="1800" dirty="0" err="1">
                <a:latin typeface="+mn-lt"/>
                <a:cs typeface="Arial" charset="0"/>
              </a:rPr>
              <a:t>drydocking</a:t>
            </a:r>
            <a:r>
              <a:rPr lang="en-US" sz="1800" dirty="0">
                <a:latin typeface="+mn-lt"/>
                <a:cs typeface="Arial" charset="0"/>
              </a:rPr>
              <a:t>/ISE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Per § 137.335, a Towing Vessel may be are eligible for UWILD</a:t>
            </a:r>
          </a:p>
          <a:p>
            <a:pPr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  <a:cs typeface="Arial" charset="0"/>
              </a:rPr>
              <a:t> Per § 137.325 (d) OCMI must be notified when the condition of the vessel may create an unsafe condition.   (e)  Cognizant OCMI may require owner to provide for the attendance of a TPO surveyor/auditor  to assist with verifying the vessel's compliance .</a:t>
            </a:r>
          </a:p>
          <a:p>
            <a:pPr hangingPunct="0">
              <a:defRPr/>
            </a:pPr>
            <a:endParaRPr lang="en-US" sz="20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Scopes of Surveys &amp; Inspections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3048000"/>
          </a:xfrm>
        </p:spPr>
        <p:txBody>
          <a:bodyPr/>
          <a:lstStyle/>
          <a:p>
            <a:pPr marL="565150" indent="-56515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Must comply w/ Subchapter M regardless of option</a:t>
            </a:r>
          </a:p>
          <a:p>
            <a:pPr marL="565150" indent="-56515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46 CFR Part 137 - Scopes and conduct of surveys</a:t>
            </a:r>
          </a:p>
          <a:p>
            <a:pPr marL="565150" indent="-56515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Inspections and surveys closely resemble one another</a:t>
            </a:r>
          </a:p>
          <a:p>
            <a:pPr marL="565150" indent="-56515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CG attendance when desired and available on TSMS vessels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Operations</a:t>
            </a: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828800" y="1066800"/>
            <a:ext cx="7162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Personnel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Safety Orientation, Emergency Duties, Fall Overboard Prevention (46 CFR 140.400-435)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Health and Safety Plan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140.500 Delayed Implementation until July 22, 2019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Reports and Logs </a:t>
            </a:r>
            <a:r>
              <a:rPr lang="en-US" altLang="en-US" sz="2000">
                <a:latin typeface="Arial" panose="020B0604020202020204" pitchFamily="34" charset="0"/>
              </a:rPr>
              <a:t>(46 CFR 140.900-915)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Operational Safety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Stability, Openings, Tests &amp; Exams, Navigation Safety &amp; Equip  (46 CFR 140.600-670)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Prevention of Oil &amp; Garbage </a:t>
            </a:r>
            <a:r>
              <a:rPr lang="en-US" altLang="en-US" sz="2000">
                <a:latin typeface="Arial" panose="020B0604020202020204" pitchFamily="34" charset="0"/>
              </a:rPr>
              <a:t>Pollution (46 CFR 140.655)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Vessel Security </a:t>
            </a:r>
            <a:r>
              <a:rPr lang="en-US" altLang="en-US" sz="2000">
                <a:latin typeface="Arial" panose="020B0604020202020204" pitchFamily="34" charset="0"/>
              </a:rPr>
              <a:t>(46 CFR 140.660)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Towing Gear and </a:t>
            </a:r>
            <a:r>
              <a:rPr lang="en-US" altLang="en-US" sz="2000">
                <a:latin typeface="Arial" panose="020B0604020202020204" pitchFamily="34" charset="0"/>
              </a:rPr>
              <a:t>Safety (46 CFR 140.800-820)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20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solidFill>
                <a:srgbClr val="FFFF00"/>
              </a:solidFill>
            </a:endParaRPr>
          </a:p>
        </p:txBody>
      </p:sp>
      <p:pic>
        <p:nvPicPr>
          <p:cNvPr id="16390" name="Picture 5" descr="log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590800"/>
            <a:ext cx="1620252" cy="12192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391" name="Picture 7" descr="Secur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157843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Lifesaving (General)</a:t>
            </a: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1066800"/>
            <a:ext cx="8686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46 CFR 141 Subpart A – General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Applicability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46 CFR 142 Subpart B - General requirements towing vessels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Lifesaving equipment CG approved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Alternative arrangements or equipment allowed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Requires CG approval (TPO may approve alternatives for lifejackets, immersion suits and lifebuoys)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Equipment maintained, tested and ready for use at all times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Crew trained on location, operation and use of lifesaving equipment</a:t>
            </a:r>
          </a:p>
        </p:txBody>
      </p:sp>
      <p:pic>
        <p:nvPicPr>
          <p:cNvPr id="6" name="Picture 9" descr="244-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76800"/>
            <a:ext cx="219126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1066800"/>
            <a:ext cx="8534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46 CFR 141 Subpart C - Lifesaving requirements for towing vessels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Survival craft </a:t>
            </a:r>
            <a:r>
              <a:rPr lang="en-US" altLang="en-US" sz="1800">
                <a:latin typeface="Arial" panose="020B0604020202020204" pitchFamily="34" charset="0"/>
              </a:rPr>
              <a:t>(141.305-330)</a:t>
            </a:r>
            <a:r>
              <a:rPr lang="en-US" altLang="en-US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Carriage based on: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 Area of operation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 Warm/cold water operation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Stowage, marking, equipment requirements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Certain vessels may use a skiff as a substitute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At least one appropriately-sized lifejacket w/attachments for each person onboard; more for vessels with berthing. </a:t>
            </a:r>
            <a:r>
              <a:rPr lang="en-US" altLang="en-US" sz="1800">
                <a:latin typeface="Arial" panose="020B0604020202020204" pitchFamily="34" charset="0"/>
              </a:rPr>
              <a:t>(141.340)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 At least one appropriately-sized immersion suit with attachments for each person onboard if the vessel operates in certain regions </a:t>
            </a:r>
            <a:r>
              <a:rPr lang="en-US" altLang="en-US" sz="1800">
                <a:latin typeface="Arial" panose="020B0604020202020204" pitchFamily="34" charset="0"/>
              </a:rPr>
              <a:t>(141.350)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1 to 4 lifebuoys with attachments based on the vessel length </a:t>
            </a:r>
            <a:r>
              <a:rPr lang="en-US" altLang="en-US" sz="1800">
                <a:latin typeface="Arial" panose="020B0604020202020204" pitchFamily="34" charset="0"/>
              </a:rPr>
              <a:t>(141.360)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Lifesaving </a:t>
            </a:r>
          </a:p>
        </p:txBody>
      </p:sp>
      <p:pic>
        <p:nvPicPr>
          <p:cNvPr id="4" name="Picture 3" descr="011"/>
          <p:cNvPicPr>
            <a:picLocks noChangeAspect="1" noChangeArrowheads="1"/>
          </p:cNvPicPr>
          <p:nvPr/>
        </p:nvPicPr>
        <p:blipFill>
          <a:blip r:embed="rId3" cstate="print"/>
          <a:srcRect l="2411" t="7477" b="2803"/>
          <a:stretch>
            <a:fillRect/>
          </a:stretch>
        </p:blipFill>
        <p:spPr bwMode="auto">
          <a:xfrm>
            <a:off x="6096000" y="1447800"/>
            <a:ext cx="282623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Subpart C Cont. - Lifesaving requirements for towing vessels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Visual distress signals (day and night)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Category 1 (float-free, automatically activated), 406 Mhz EPIRB based on area of operation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Line throwing appliance with additional equipment for vessels operating in oceans and coastwise service.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Lifesaving</a:t>
            </a: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C:\Users\WGPerkins\Desktop\TVNCOE Training PICS 26JUL10\Life Saving pics\py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2133600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STLMS-CNCEPCAPP\Users1\MJKelly\Home\Desktop\How-EPIRBs-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336210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2" descr="\\STLMS-CNCEPCAPP\Users1\MJKelly\Home\My Pictures\pains-wessex-speed-line-thrower-250-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Definition and Applicability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algn="just" eaLnBrk="1" hangingPunct="1"/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Towing Vessel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means a Commercial Vessel engaged in or intending to engage in the service of pulling, pushing or hauling alongside (46 CFR 136.110)</a:t>
            </a: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Applicable to all U.S. flag towing vessels except: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Assistance towing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Towing recreational vessels in limited areas or for salvage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Workboat operating exclusively within a worksite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Seagoing towing vessel subject to Subchapter I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Vessels inspected under other subchapters that occasionally tow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Public vessels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Propulsion units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Vessels &lt; 26 ft in length unless pushing, pulling, or hauling a barge that is carrying oil or hazardous material in bulk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(46 CFR 136.105)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Fire Protection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1143000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46 CFR 142 Subpart A – General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Applicability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Subpart B - General requirements </a:t>
            </a:r>
            <a:r>
              <a:rPr lang="en-US" altLang="en-US" sz="1800">
                <a:latin typeface="Arial" panose="020B0604020202020204" pitchFamily="34" charset="0"/>
              </a:rPr>
              <a:t>(142.205-245)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Fire fighting equipment/systems CG approved</a:t>
            </a: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Alternative arrangements or equipment allowed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Requires CG approval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Vessel maintained and operated to minimize fire hazards</a:t>
            </a: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Flammable/combustible products properly stowage</a:t>
            </a: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Firefighter’s outfits with SCBAs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Vessels =&gt; 79 ft, oceans or coastwise routes, w/out fixed system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At least one (1) fire axe</a:t>
            </a:r>
          </a:p>
        </p:txBody>
      </p:sp>
      <p:pic>
        <p:nvPicPr>
          <p:cNvPr id="6" name="Picture 2" descr="\\STLMS-CNCEPCAPP\Users1\MJKelly\Home\Desktop\2679.jpg"/>
          <p:cNvPicPr>
            <a:picLocks noChangeAspect="1" noChangeArrowheads="1"/>
          </p:cNvPicPr>
          <p:nvPr/>
        </p:nvPicPr>
        <p:blipFill>
          <a:blip r:embed="rId3" cstate="print"/>
          <a:srcRect l="8817" t="3226" r="3008" b="6452"/>
          <a:stretch>
            <a:fillRect/>
          </a:stretch>
        </p:blipFill>
        <p:spPr bwMode="auto">
          <a:xfrm>
            <a:off x="4267200" y="5334000"/>
            <a:ext cx="1382486" cy="96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Fire Protection 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914400"/>
            <a:ext cx="6934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Subpart B Cont. - General requirements for towing vessels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  Minimum number of hand-portable fire extinguishers based on vessel length or gross tonnage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  Extinguishers, extinguishing systems and fire detection systems inspected/tested at least once every 12 months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800" dirty="0">
              <a:latin typeface="+mn-lt"/>
              <a:cs typeface="Arial" charset="0"/>
            </a:endParaRPr>
          </a:p>
          <a:p>
            <a:pPr lvl="1"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6" name="Picture 2" descr="\\STLMS-CNCEPCAPP\Public\PHOTOS\Towboat Pictures\DSC00379.JPG"/>
          <p:cNvPicPr>
            <a:picLocks noChangeAspect="1" noChangeArrowheads="1"/>
          </p:cNvPicPr>
          <p:nvPr/>
        </p:nvPicPr>
        <p:blipFill>
          <a:blip r:embed="rId3" cstate="print"/>
          <a:srcRect l="41596" t="6926" r="32237" b="8571"/>
          <a:stretch>
            <a:fillRect/>
          </a:stretch>
        </p:blipFill>
        <p:spPr bwMode="auto">
          <a:xfrm>
            <a:off x="533400" y="1143000"/>
            <a:ext cx="125843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9624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800" dirty="0">
              <a:latin typeface="+mn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Arial" charset="0"/>
              </a:rPr>
              <a:t>  </a:t>
            </a:r>
            <a:r>
              <a:rPr lang="en-US" dirty="0">
                <a:latin typeface="Arial" pitchFamily="34" charset="0"/>
              </a:rPr>
              <a:t>Monthly crew fire-fighting drills and instruction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 New crewmember safety orientation</a:t>
            </a:r>
          </a:p>
        </p:txBody>
      </p:sp>
      <p:pic>
        <p:nvPicPr>
          <p:cNvPr id="8" name="Picture 3" descr="\\STLMS-CNCEPCAPP\Users1\MJKelly\Home\Desktop\boundary%20cooling%20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3044637" cy="203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Fire Protection 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914400"/>
            <a:ext cx="8991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Subpart C – Additional fire-extinguishing                                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                    equipment requirements</a:t>
            </a:r>
          </a:p>
        </p:txBody>
      </p:sp>
      <p:pic>
        <p:nvPicPr>
          <p:cNvPr id="6" name="Picture 2" descr="F:\Hunter Marine 09JUL10\DSC01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4478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\\Tcy-file-m-001\users2\JDMyers\Home\TOW Vessels\Pics\IMG00059-20100819-1523.jpg"/>
          <p:cNvPicPr>
            <a:picLocks noChangeAspect="1" noChangeArrowheads="1"/>
          </p:cNvPicPr>
          <p:nvPr/>
        </p:nvPicPr>
        <p:blipFill>
          <a:blip r:embed="rId4" cstate="print"/>
          <a:srcRect l="10875" r="5749" b="12121"/>
          <a:stretch>
            <a:fillRect/>
          </a:stretch>
        </p:blipFill>
        <p:spPr bwMode="auto">
          <a:xfrm>
            <a:off x="7239000" y="4267200"/>
            <a:ext cx="1524000" cy="192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STLMS-CNCEPCAPP\Users1\MJKelly\Home\Desktop\FirePu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95600"/>
            <a:ext cx="2480930" cy="163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419600"/>
            <a:ext cx="7010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Fire detection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Smoke detection in lounges and berthing spaces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Heat-detection in galley on new towing vessels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</a:rPr>
              <a:t>(See 46 CFR 142.300-330)</a:t>
            </a:r>
            <a:endParaRPr lang="en-US" sz="1800" dirty="0">
              <a:latin typeface="+mn-lt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828800"/>
            <a:ext cx="5791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Semi-portable or/and fixed fire- extinguishing systems on certain vessels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43200" y="3048000"/>
            <a:ext cx="5638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en-US" sz="10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Self-priming fire pump, either: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</a:rPr>
              <a:t> Fixed pump, fire main, hoses and nozzles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</a:rPr>
              <a:t> Portable pump hoses and nozzles</a:t>
            </a:r>
            <a:endParaRPr lang="en-US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       Machinery &amp; Electrical – Existing Vsls 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38200" y="1219200"/>
            <a:ext cx="7543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Acceptance of classed vessels</a:t>
            </a:r>
            <a:r>
              <a:rPr lang="en-US" altLang="en-US" sz="1800">
                <a:latin typeface="Arial" panose="020B0604020202020204" pitchFamily="34" charset="0"/>
              </a:rPr>
              <a:t> (143.215)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Control, Alarms, General Alarms and Monitoring – 	periodic readiness testing of alarms </a:t>
            </a:r>
            <a:r>
              <a:rPr lang="en-US" altLang="en-US" sz="1800">
                <a:latin typeface="Arial" panose="020B0604020202020204" pitchFamily="34" charset="0"/>
              </a:rPr>
              <a:t>(143.225-245)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Fuel System &amp; Shutoffs-similar to existing 	Subchapter C requirements </a:t>
            </a:r>
            <a:r>
              <a:rPr lang="en-US" altLang="en-US" sz="1800">
                <a:latin typeface="Arial" panose="020B0604020202020204" pitchFamily="34" charset="0"/>
              </a:rPr>
              <a:t>(143.255-265)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Bilge Pumps &amp; Dewatering-installed/portable </a:t>
            </a:r>
            <a:r>
              <a:rPr lang="en-US" altLang="en-US" sz="1800">
                <a:latin typeface="Arial" panose="020B0604020202020204" pitchFamily="34" charset="0"/>
              </a:rPr>
              <a:t>(143.275)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Pressure Vessels-working gauge &amp; relief valve </a:t>
            </a:r>
            <a:r>
              <a:rPr lang="en-US" altLang="en-US" sz="1800">
                <a:latin typeface="Arial" panose="020B0604020202020204" pitchFamily="34" charset="0"/>
              </a:rPr>
              <a:t>(143.300)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Electrical Systems &amp; Lighting – proper insulation and enclosures, marking of circuit breakers </a:t>
            </a:r>
            <a:r>
              <a:rPr lang="en-US" altLang="en-US" sz="1800">
                <a:latin typeface="Arial" panose="020B0604020202020204" pitchFamily="34" charset="0"/>
              </a:rPr>
              <a:t>(143.400-415)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Deferred (Pilothouse Alerter &amp; Towing Machinery) </a:t>
            </a:r>
            <a:r>
              <a:rPr lang="en-US" altLang="en-US" sz="1800">
                <a:latin typeface="Arial" panose="020B0604020202020204" pitchFamily="34" charset="0"/>
              </a:rPr>
              <a:t>(143.200, 450, &amp; 460)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   Machinery &amp; Electrical – New Vsls 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762000" y="1295400"/>
            <a:ext cx="7543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Acceptance of ABYC standards and Class Society Rules </a:t>
            </a:r>
            <a:r>
              <a:rPr lang="en-US" altLang="en-US" sz="1800">
                <a:latin typeface="Arial" panose="020B0604020202020204" pitchFamily="34" charset="0"/>
              </a:rPr>
              <a:t>(143.515-520)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ABS Rules &lt; 90 meters required for many engineering systems, including pumps, piping, 	valves, fittings and pressure vessels </a:t>
            </a:r>
            <a:r>
              <a:rPr lang="en-US" altLang="en-US" sz="1800">
                <a:latin typeface="Arial" panose="020B0604020202020204" pitchFamily="34" charset="0"/>
              </a:rPr>
              <a:t>(143.540-550)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Electrical – prescriptive requirements if not classed </a:t>
            </a:r>
            <a:r>
              <a:rPr lang="en-US" altLang="en-US" sz="1800">
                <a:latin typeface="Arial" panose="020B0604020202020204" pitchFamily="34" charset="0"/>
              </a:rPr>
              <a:t>(143.555-580)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New vsls must comply with pilothouse alerter 	and readiness/testing requirements </a:t>
            </a:r>
            <a:r>
              <a:rPr lang="en-US" altLang="en-US" sz="1800">
                <a:latin typeface="Arial" panose="020B0604020202020204" pitchFamily="34" charset="0"/>
              </a:rPr>
              <a:t>(143.450,460,&amp; 500)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Propulsion &amp; Steering - For vsls that move tank barges carrying oil or hazardous materials in bulk, some redundancies required </a:t>
            </a:r>
            <a:r>
              <a:rPr lang="en-US" altLang="en-US" sz="1800">
                <a:latin typeface="Arial" panose="020B0604020202020204" pitchFamily="34" charset="0"/>
              </a:rPr>
              <a:t>(143.500, 585-605)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Construction &amp; Arrangement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0" y="1143000"/>
            <a:ext cx="7543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General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Class, Loadline, Design Standards </a:t>
            </a:r>
            <a:r>
              <a:rPr lang="en-US" altLang="en-US" sz="1800">
                <a:latin typeface="Arial" panose="020B0604020202020204" pitchFamily="34" charset="0"/>
              </a:rPr>
              <a:t>(46 CFR 144.100-160)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Structure </a:t>
            </a:r>
            <a:r>
              <a:rPr lang="en-US" altLang="en-US" sz="1800">
                <a:latin typeface="Arial" panose="020B0604020202020204" pitchFamily="34" charset="0"/>
              </a:rPr>
              <a:t>(46 CFR 144.200-215)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Stability &amp; Watertight Integrity </a:t>
            </a:r>
            <a:r>
              <a:rPr lang="en-US" altLang="en-US" sz="1800">
                <a:latin typeface="Arial" panose="020B0604020202020204" pitchFamily="34" charset="0"/>
              </a:rPr>
              <a:t>(46 CFR 144.300-330)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Fire Protection </a:t>
            </a:r>
            <a:r>
              <a:rPr lang="en-US" altLang="en-US" sz="1800">
                <a:latin typeface="Arial" panose="020B0604020202020204" pitchFamily="34" charset="0"/>
              </a:rPr>
              <a:t>(46 CFR 144.400-430)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Emergency Escape </a:t>
            </a:r>
            <a:r>
              <a:rPr lang="en-US" altLang="en-US" sz="1800">
                <a:latin typeface="Arial" panose="020B0604020202020204" pitchFamily="34" charset="0"/>
              </a:rPr>
              <a:t>(46 CFR 144.500-515)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Ventilation </a:t>
            </a:r>
            <a:r>
              <a:rPr lang="en-US" altLang="en-US" sz="1800">
                <a:latin typeface="Arial" panose="020B0604020202020204" pitchFamily="34" charset="0"/>
              </a:rPr>
              <a:t>(46 CFR 144.600-610)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Crew Spaces </a:t>
            </a:r>
            <a:r>
              <a:rPr lang="en-US" altLang="en-US" sz="1800">
                <a:latin typeface="Arial" panose="020B0604020202020204" pitchFamily="34" charset="0"/>
              </a:rPr>
              <a:t>(46 CFR 144.700-720)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Rails and Guards </a:t>
            </a:r>
            <a:r>
              <a:rPr lang="en-US" altLang="en-US" sz="1800">
                <a:latin typeface="Arial" panose="020B0604020202020204" pitchFamily="34" charset="0"/>
              </a:rPr>
              <a:t>(46 CFR 144.800-830)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 Visibility </a:t>
            </a:r>
            <a:r>
              <a:rPr lang="en-US" altLang="en-US" sz="1800">
                <a:latin typeface="Arial" panose="020B0604020202020204" pitchFamily="34" charset="0"/>
              </a:rPr>
              <a:t>(46 CFR 144.905-920)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Appeals, Equivalents&amp; Special Consideration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838200" y="1143000"/>
            <a:ext cx="7620000" cy="4953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Appeals (46 CFR 1.03-55)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Survey – OCMI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Audit – District Commander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TVNCOE – COMDT (CG-CVC)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OCMI or District Decision – OCMI, District, Commandant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Equivalents (46 CFR 136.115)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Arrangement, fitting, applicance, apparatus, equipment, calculation, information or test – Request via OCMI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Compliance with SOLAS provisions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Alternative Compliance arrangements documented in TSMS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Special Consideration (46 CFR 136.120) - OCMI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Marine Safety Center Design Review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Marine Safety Center (MSC) Review for New and Existing Vessels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Equivalents (46 CFR 136.115)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Alternate design or operational considerations (143.210)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Deviations from structural design standards (144.200-205)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Design Verification for New Vessels (144.135-155)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Registered Professional Engineer (P.E.)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Authorized Classification Society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Coast Guard option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All major conversion determinations	(136.110)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MSC Requirements</a:t>
            </a:r>
            <a:r>
              <a:rPr lang="en-US" altLang="en-US"/>
              <a:t> for Submissions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153400" cy="514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43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Authority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Cite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Description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Required Content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9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Equivalents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CFR 136.115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Alternative solutions to requirements or standards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 Comparison analysis which clearly reflects the current standard and the suggested alternative including technical specifications.  The analysis must demonstrate that the proposed alternative provides a level of safety equivalent to that intended by regulation.  </a:t>
                      </a:r>
                    </a:p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 Engineering analysis which includes risk-based and/or performance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methodologies to justify the equivalency.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4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Alternate Design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Operational Consideration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CFR 143.210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Machinery or electrical systems of a novel design, unusual form, or special material (i.e., LNG-as-fuel, Li-ion battery propulsion, etc.)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 Systematic analysis, based on engineering principles, that the machinery or electrical system provides an equivalent level of safety as would be provided by meeting the existing rule/regulation.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1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Deviations from Structural Design Standards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845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CFR 144.205(d)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Any use of a design standard not included in the regulation or incorporated by reference.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 Vessel design details.</a:t>
                      </a:r>
                    </a:p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 Area of intended operation.</a:t>
                      </a:r>
                    </a:p>
                    <a:p>
                      <a:pPr marL="192405" marR="0" indent="-192405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6766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 Detailed justification for deviation from required design standards.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Conversion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As defined in </a:t>
            </a:r>
            <a:r>
              <a:rPr lang="en-US" altLang="en-US" sz="2000"/>
              <a:t>46 CFR 136.110,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 major conversion means a conversion of a vessel that meets any of the following: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Substantially changes the dimension or carrying capacity of the vessel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Changes the type of vessel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Substantially prolongs the life of the vessel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Otherwise changes the vessel in such a way that it becomes a new vessel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By policy, the Marine Safety Center is the Coast Guard’s authority for all major conversion determinations.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Most existing towing vessels must continue to comply with 46 CFR subchapter C until July 20, 2018 unless a COI is issued earlier.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One exception...Watertight &amp; weathertight requirements detailed in 46 CFR 144.320 are effective July 20, 2016 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Four-year phase in of COI requirements (46 CFR 136.202)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25%, 50%, 75%, 100%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If company only has 1 Towing Vessel, must have COI by July 20, 2020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Deferred Equipment Requirements NLT 5 years after COI date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Pilothouse Alerter 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Towing Machinery (46 CFR 143.200)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New Towing Vessel must obtain a COI before it enters service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Keel laid or major conversion initiated on or after July 20, 2017 (46CFR136.110 &amp; 136.202)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Compliance Dates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Website/E-Mail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648200" cy="27432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n>
                  <a:solidFill>
                    <a:srgbClr val="FFFFFF"/>
                  </a:solidFill>
                </a:ln>
                <a:latin typeface="Arial" pitchFamily="34" charset="0"/>
                <a:cs typeface="Arial" pitchFamily="34" charset="0"/>
              </a:rPr>
              <a:t>Frequently Asked Questions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n>
                  <a:solidFill>
                    <a:srgbClr val="FFFFFF"/>
                  </a:solidFill>
                </a:ln>
                <a:latin typeface="Arial" pitchFamily="34" charset="0"/>
                <a:cs typeface="Arial" pitchFamily="34" charset="0"/>
              </a:rPr>
              <a:t>Policy /Guidance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n>
                  <a:solidFill>
                    <a:srgbClr val="FFFFFF"/>
                  </a:solidFill>
                </a:ln>
                <a:latin typeface="Arial" pitchFamily="34" charset="0"/>
                <a:cs typeface="Arial" pitchFamily="34" charset="0"/>
              </a:rPr>
              <a:t>Laws/Regulations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n>
                  <a:solidFill>
                    <a:srgbClr val="FFFFFF"/>
                  </a:solidFill>
                </a:ln>
                <a:latin typeface="Arial" pitchFamily="34" charset="0"/>
                <a:cs typeface="Arial" pitchFamily="34" charset="0"/>
              </a:rPr>
              <a:t>Useful Links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n>
                  <a:solidFill>
                    <a:srgbClr val="FFFFFF"/>
                  </a:solidFill>
                </a:ln>
                <a:latin typeface="Arial" pitchFamily="34" charset="0"/>
                <a:cs typeface="Arial" pitchFamily="34" charset="0"/>
              </a:rPr>
              <a:t>TVNCOE@uscg.mil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www.uscg.mil/tvncoe</a:t>
            </a:r>
            <a:endParaRPr lang="en-US" sz="2400" dirty="0">
              <a:ln>
                <a:solidFill>
                  <a:srgbClr val="FFFFFF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990600"/>
            <a:ext cx="3971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TVNCOE List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914400"/>
            <a:ext cx="4724400" cy="52578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Email notifications: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Safety information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Regulatory updates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New Guidance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Web site updates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etc.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Information of interest to: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Owners and operators of Coast Guard regulated towing vessels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Coast Guard members who conduct towing vessel examinations and inspections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Free service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Easy to signup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b="26563"/>
          <a:stretch>
            <a:fillRect/>
          </a:stretch>
        </p:blipFill>
        <p:spPr bwMode="auto">
          <a:xfrm>
            <a:off x="304800" y="12954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2773" name="Picture 3" descr="C:\Users\MJKelly\Desktop\ListServ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31749" idx="0"/>
          </p:cNvCxnSpPr>
          <p:nvPr/>
        </p:nvCxnSpPr>
        <p:spPr>
          <a:xfrm flipV="1">
            <a:off x="2552700" y="1981200"/>
            <a:ext cx="1333500" cy="31242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www.irablock.com/Portfolio/Industry/i-jL9KsPD/0/L/92IBLOCK085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81600"/>
            <a:ext cx="9144000" cy="16764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1066800"/>
          <a:ext cx="7315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46 CFR Subchapter M Timeline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Compliance Options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8001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Towing Safety Mgmt System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(TSMS) Option  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       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             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                                        Coast Guard Option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Changing options requires new COI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Specify Option on COI Application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029200" y="990600"/>
          <a:ext cx="3352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9" name="Picture 10" descr="insignia on fabric.jpg"/>
          <p:cNvPicPr>
            <a:picLocks noChangeAspect="1"/>
          </p:cNvPicPr>
          <p:nvPr/>
        </p:nvPicPr>
        <p:blipFill>
          <a:blip r:embed="rId8" cstate="print"/>
          <a:srcRect l="5319" t="36000" r="4256" b="38000"/>
          <a:stretch>
            <a:fillRect/>
          </a:stretch>
        </p:blipFill>
        <p:spPr bwMode="auto">
          <a:xfrm>
            <a:off x="533400" y="3276600"/>
            <a:ext cx="32385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Benefits of a TSMS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Flexibility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Can be scaled for company size/type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Accountability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Establishes responsibility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Fosters Continuous Compliance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Consistency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Clear, well defined procedures and roles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Documentation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257800" y="2209800"/>
          <a:ext cx="365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Towing Safety Mgmt System (TSMS)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Reviewed and audited by TPO (46 CFR  138 subparts C and D)</a:t>
            </a:r>
          </a:p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ISM compliant SMS and other equivalent SMS “existing systems” (46 CFR 138.225)</a:t>
            </a:r>
          </a:p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Must contain required elements (46 CFR 138 subpart B):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Administration and management organization: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Management organization: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Designated person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Master’s authority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Audits: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Procedures for conducting internal and external audits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Procedures for identifying and correcting non-conformities.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Personnel: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Employment procedures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Training of personnel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Verification of vessel compliance: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Maintenance and survey</a:t>
            </a:r>
          </a:p>
          <a:p>
            <a:pPr lvl="2"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Safety, environment, and security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Compliance with 46 CFR subchapter 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TSMS Survey Programs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External Surveys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conducted by TPO, which can be a Classification Society.  (46 CFR 137.205 &amp; 310)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Internal Surveys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are conducted by trained personnel with a direct affiliation to the vessel, owner or managing operator.  Internal Surveys, or examinations, can be completed in stages over time. (46 CFR 137.210 &amp; 315)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Mix of two (internal topsides, external drydocking, etc)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3581400"/>
          <a:ext cx="8686800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Company choice (Options) – pick one...or...more...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Survey Program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Internal  Survey Program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Annual external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vessel survey  by a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TPO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Survey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a single event within 3 months of the COI 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drydock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exam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Annual internal vessel survey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Survey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can be a continuous event  scheduled over time (up to 1 year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drydock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exams over time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5" name="TextBox 8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TSMS Option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1524000"/>
          <a:ext cx="8686800" cy="1584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Required for all TSMS Options</a:t>
                      </a:r>
                    </a:p>
                  </a:txBody>
                  <a:tcPr marT="45702" marB="4570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Company (Management)</a:t>
                      </a:r>
                    </a:p>
                  </a:txBody>
                  <a:tcPr marT="45702" marB="4570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Vessel</a:t>
                      </a:r>
                    </a:p>
                  </a:txBody>
                  <a:tcPr marT="45702" marB="4570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External T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SMS audit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every 5 years by TPO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External mid-period  TSMS audit by TPO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Annual internal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management 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SMS audit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2" marB="4570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External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SMS audit every 5 years by TPO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CG inspection  for certification every 5 years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Credit dry dock(s) and ISE(s) *</a:t>
                      </a:r>
                    </a:p>
                  </a:txBody>
                  <a:tcPr marT="45702" marB="4570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9" name="TextBox 21"/>
          <p:cNvSpPr txBox="1">
            <a:spLocks noChangeArrowheads="1"/>
          </p:cNvSpPr>
          <p:nvPr/>
        </p:nvSpPr>
        <p:spPr bwMode="auto">
          <a:xfrm>
            <a:off x="228600" y="5562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Note:  </a:t>
            </a:r>
            <a:r>
              <a:rPr lang="en-US" altLang="en-US" sz="2000">
                <a:latin typeface="Arial" panose="020B0604020202020204" pitchFamily="34" charset="0"/>
              </a:rPr>
              <a:t>A CG accepted existing SMS or a fully compliant ISM SMS can be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            used to meet TSMS requirements 138.225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68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1400" dirty="0">
                <a:latin typeface="+mn-lt"/>
                <a:cs typeface="Arial" charset="0"/>
              </a:rPr>
              <a:t>*  Dry docks/ISEs under the internal survey program can be a continuous event scheduled over time 137.315(c)</a:t>
            </a:r>
          </a:p>
        </p:txBody>
      </p:sp>
      <p:sp>
        <p:nvSpPr>
          <p:cNvPr id="10271" name="TextBox 7"/>
          <p:cNvSpPr txBox="1">
            <a:spLocks noChangeArrowheads="1"/>
          </p:cNvSpPr>
          <p:nvPr/>
        </p:nvSpPr>
        <p:spPr bwMode="auto">
          <a:xfrm>
            <a:off x="0" y="990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Options within the Option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23323</TotalTime>
  <Words>2535</Words>
  <Application>Microsoft Office PowerPoint</Application>
  <PresentationFormat>On-screen Show (4:3)</PresentationFormat>
  <Paragraphs>464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 New Roman</vt:lpstr>
      <vt:lpstr>Arial</vt:lpstr>
      <vt:lpstr>Calibri</vt:lpstr>
      <vt:lpstr>Copperplate Gothic Bold</vt:lpstr>
      <vt:lpstr>Wingdings</vt:lpstr>
      <vt:lpstr>Wingdings 2</vt:lpstr>
      <vt:lpstr>Office Theme</vt:lpstr>
      <vt:lpstr>PowerPoint Presentation</vt:lpstr>
      <vt:lpstr>Definition and Applicability</vt:lpstr>
      <vt:lpstr>Compliance Dates</vt:lpstr>
      <vt:lpstr>46 CFR Subchapter M Timeline</vt:lpstr>
      <vt:lpstr>PowerPoint Presentation</vt:lpstr>
      <vt:lpstr>PowerPoint Presentation</vt:lpstr>
      <vt:lpstr>       Towing Safety Mgmt System (TSMS)</vt:lpstr>
      <vt:lpstr>TSMS Survey Programs</vt:lpstr>
      <vt:lpstr>PowerPoint Presentation</vt:lpstr>
      <vt:lpstr>Third Party Organizations </vt:lpstr>
      <vt:lpstr>Initial COI</vt:lpstr>
      <vt:lpstr>Inspections &amp; Surveys </vt:lpstr>
      <vt:lpstr>TSMS Audit Requirements  </vt:lpstr>
      <vt:lpstr>Drydock/ISE Requirements </vt:lpstr>
      <vt:lpstr>Scopes of Surveys &amp; Inspections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Appeals, Equivalents&amp; Special Consideration</vt:lpstr>
      <vt:lpstr>Marine Safety Center Design Review</vt:lpstr>
      <vt:lpstr>MSC Requirements for Submissions </vt:lpstr>
      <vt:lpstr>Major Conversion</vt:lpstr>
      <vt:lpstr>Website/E-Mail</vt:lpstr>
      <vt:lpstr>TVNCOE List Server</vt:lpstr>
      <vt:lpstr>PowerPoint Presentation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Passenger Vessel Plan Review</dc:title>
  <dc:creator>Douglass</dc:creator>
  <cp:lastModifiedBy>Marissa Henderson</cp:lastModifiedBy>
  <cp:revision>2327</cp:revision>
  <cp:lastPrinted>1601-01-01T00:00:00Z</cp:lastPrinted>
  <dcterms:created xsi:type="dcterms:W3CDTF">2002-09-12T19:03:38Z</dcterms:created>
  <dcterms:modified xsi:type="dcterms:W3CDTF">2016-10-21T13:48:50Z</dcterms:modified>
</cp:coreProperties>
</file>