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diagrams/data1.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8" r:id="rId4"/>
    <p:sldMasterId id="2147484020" r:id="rId5"/>
    <p:sldMasterId id="2147484024" r:id="rId6"/>
    <p:sldMasterId id="2147484035" r:id="rId7"/>
    <p:sldMasterId id="2147484047" r:id="rId8"/>
    <p:sldMasterId id="2147484061" r:id="rId9"/>
    <p:sldMasterId id="2147484071" r:id="rId10"/>
    <p:sldMasterId id="2147484081" r:id="rId11"/>
    <p:sldMasterId id="2147484091" r:id="rId12"/>
    <p:sldMasterId id="2147484101" r:id="rId13"/>
    <p:sldMasterId id="2147484107" r:id="rId14"/>
  </p:sldMasterIdLst>
  <p:notesMasterIdLst>
    <p:notesMasterId r:id="rId41"/>
  </p:notesMasterIdLst>
  <p:handoutMasterIdLst>
    <p:handoutMasterId r:id="rId42"/>
  </p:handoutMasterIdLst>
  <p:sldIdLst>
    <p:sldId id="746" r:id="rId15"/>
    <p:sldId id="636" r:id="rId16"/>
    <p:sldId id="739" r:id="rId17"/>
    <p:sldId id="758" r:id="rId18"/>
    <p:sldId id="622" r:id="rId19"/>
    <p:sldId id="760" r:id="rId20"/>
    <p:sldId id="761" r:id="rId21"/>
    <p:sldId id="748" r:id="rId22"/>
    <p:sldId id="749" r:id="rId23"/>
    <p:sldId id="750" r:id="rId24"/>
    <p:sldId id="762" r:id="rId25"/>
    <p:sldId id="753" r:id="rId26"/>
    <p:sldId id="756" r:id="rId27"/>
    <p:sldId id="759" r:id="rId28"/>
    <p:sldId id="763" r:id="rId29"/>
    <p:sldId id="764" r:id="rId30"/>
    <p:sldId id="698" r:id="rId31"/>
    <p:sldId id="654" r:id="rId32"/>
    <p:sldId id="694" r:id="rId33"/>
    <p:sldId id="705" r:id="rId34"/>
    <p:sldId id="767" r:id="rId35"/>
    <p:sldId id="695" r:id="rId36"/>
    <p:sldId id="714" r:id="rId37"/>
    <p:sldId id="765" r:id="rId38"/>
    <p:sldId id="766" r:id="rId39"/>
    <p:sldId id="757" r:id="rId40"/>
  </p:sldIdLst>
  <p:sldSz cx="9144000" cy="6858000" type="screen4x3"/>
  <p:notesSz cx="7023100" cy="9309100"/>
  <p:defaultTextStyle>
    <a:defPPr>
      <a:defRPr lang="en-US"/>
    </a:defPPr>
    <a:lvl1pPr algn="l" rtl="0" fontAlgn="base">
      <a:spcBef>
        <a:spcPct val="0"/>
      </a:spcBef>
      <a:spcAft>
        <a:spcPct val="0"/>
      </a:spcAft>
      <a:defRPr sz="2400" b="1" kern="1200">
        <a:solidFill>
          <a:schemeClr val="tx1"/>
        </a:solidFill>
        <a:latin typeface="Times New Roman" pitchFamily="18" charset="0"/>
        <a:ea typeface="+mn-ea"/>
        <a:cs typeface="+mn-cs"/>
      </a:defRPr>
    </a:lvl1pPr>
    <a:lvl2pPr marL="457200" algn="l" rtl="0" fontAlgn="base">
      <a:spcBef>
        <a:spcPct val="0"/>
      </a:spcBef>
      <a:spcAft>
        <a:spcPct val="0"/>
      </a:spcAft>
      <a:defRPr sz="2400" b="1" kern="1200">
        <a:solidFill>
          <a:schemeClr val="tx1"/>
        </a:solidFill>
        <a:latin typeface="Times New Roman" pitchFamily="18" charset="0"/>
        <a:ea typeface="+mn-ea"/>
        <a:cs typeface="+mn-cs"/>
      </a:defRPr>
    </a:lvl2pPr>
    <a:lvl3pPr marL="914400" algn="l" rtl="0" fontAlgn="base">
      <a:spcBef>
        <a:spcPct val="0"/>
      </a:spcBef>
      <a:spcAft>
        <a:spcPct val="0"/>
      </a:spcAft>
      <a:defRPr sz="2400" b="1" kern="1200">
        <a:solidFill>
          <a:schemeClr val="tx1"/>
        </a:solidFill>
        <a:latin typeface="Times New Roman" pitchFamily="18" charset="0"/>
        <a:ea typeface="+mn-ea"/>
        <a:cs typeface="+mn-cs"/>
      </a:defRPr>
    </a:lvl3pPr>
    <a:lvl4pPr marL="1371600" algn="l" rtl="0" fontAlgn="base">
      <a:spcBef>
        <a:spcPct val="0"/>
      </a:spcBef>
      <a:spcAft>
        <a:spcPct val="0"/>
      </a:spcAft>
      <a:defRPr sz="2400" b="1" kern="1200">
        <a:solidFill>
          <a:schemeClr val="tx1"/>
        </a:solidFill>
        <a:latin typeface="Times New Roman" pitchFamily="18" charset="0"/>
        <a:ea typeface="+mn-ea"/>
        <a:cs typeface="+mn-cs"/>
      </a:defRPr>
    </a:lvl4pPr>
    <a:lvl5pPr marL="1828800" algn="l" rtl="0" fontAlgn="base">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ward Fireman" initials="HF" lastIdx="31" clrIdx="0">
    <p:extLst/>
  </p:cmAuthor>
  <p:cmAuthor id="2" name="jdekat" initials="j"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2A4E"/>
    <a:srgbClr val="FF6600"/>
    <a:srgbClr val="000066"/>
    <a:srgbClr val="000099"/>
    <a:srgbClr val="003399"/>
    <a:srgbClr val="FFCC00"/>
    <a:srgbClr val="FFFF99"/>
    <a:srgbClr val="62ED03"/>
    <a:srgbClr val="FF5050"/>
    <a:srgbClr val="A5002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60" autoAdjust="0"/>
    <p:restoredTop sz="83105" autoAdjust="0"/>
  </p:normalViewPr>
  <p:slideViewPr>
    <p:cSldViewPr snapToGrid="0">
      <p:cViewPr varScale="1">
        <p:scale>
          <a:sx n="65" d="100"/>
          <a:sy n="65" d="100"/>
        </p:scale>
        <p:origin x="-1050"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56" d="100"/>
          <a:sy n="56" d="100"/>
        </p:scale>
        <p:origin x="2826" y="72"/>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customXml" Target="../customXml/item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5AFB6F-D6C2-48F1-BC7F-AE07A13F451D}" type="doc">
      <dgm:prSet loTypeId="urn:microsoft.com/office/officeart/2005/8/layout/cycle1" loCatId="cycle" qsTypeId="urn:microsoft.com/office/officeart/2005/8/quickstyle/3d2" qsCatId="3D" csTypeId="urn:microsoft.com/office/officeart/2005/8/colors/accent0_3" csCatId="mainScheme" phldr="1"/>
      <dgm:spPr/>
      <dgm:t>
        <a:bodyPr/>
        <a:lstStyle/>
        <a:p>
          <a:endParaRPr lang="en-US"/>
        </a:p>
      </dgm:t>
    </dgm:pt>
    <dgm:pt modelId="{A03E9101-CED2-47FF-937A-21C3C1AA4437}">
      <dgm:prSet phldrT="[Text]"/>
      <dgm:spPr/>
      <dgm:t>
        <a:bodyPr/>
        <a:lstStyle/>
        <a:p>
          <a:r>
            <a:rPr lang="en-US" dirty="0" smtClean="0">
              <a:ln>
                <a:solidFill>
                  <a:schemeClr val="accent1">
                    <a:shade val="50000"/>
                  </a:schemeClr>
                </a:solidFill>
              </a:ln>
            </a:rPr>
            <a:t>Gap Remediation (by Client)</a:t>
          </a:r>
          <a:endParaRPr lang="en-US" dirty="0">
            <a:ln>
              <a:solidFill>
                <a:schemeClr val="accent1">
                  <a:shade val="50000"/>
                </a:schemeClr>
              </a:solidFill>
            </a:ln>
          </a:endParaRPr>
        </a:p>
      </dgm:t>
    </dgm:pt>
    <dgm:pt modelId="{2ED082AF-ED70-4F70-A41F-368C8EA3BEBA}" type="parTrans" cxnId="{2473CBFB-2C8F-4AB1-A46F-0430F225C86A}">
      <dgm:prSet/>
      <dgm:spPr/>
      <dgm:t>
        <a:bodyPr/>
        <a:lstStyle/>
        <a:p>
          <a:endParaRPr lang="en-US">
            <a:ln>
              <a:solidFill>
                <a:schemeClr val="accent1">
                  <a:shade val="50000"/>
                </a:schemeClr>
              </a:solidFill>
            </a:ln>
          </a:endParaRPr>
        </a:p>
      </dgm:t>
    </dgm:pt>
    <dgm:pt modelId="{93643E42-5F7B-4A55-A352-8E63F429AE97}" type="sibTrans" cxnId="{2473CBFB-2C8F-4AB1-A46F-0430F225C86A}">
      <dgm:prSet/>
      <dgm:spPr/>
      <dgm:t>
        <a:bodyPr/>
        <a:lstStyle/>
        <a:p>
          <a:endParaRPr lang="en-US">
            <a:ln>
              <a:solidFill>
                <a:schemeClr val="accent1">
                  <a:shade val="50000"/>
                </a:schemeClr>
              </a:solidFill>
            </a:ln>
          </a:endParaRPr>
        </a:p>
      </dgm:t>
    </dgm:pt>
    <dgm:pt modelId="{8952D38F-7751-45F2-AC62-DDFA197C4C62}">
      <dgm:prSet phldrT="[Text]"/>
      <dgm:spPr/>
      <dgm:t>
        <a:bodyPr/>
        <a:lstStyle/>
        <a:p>
          <a:r>
            <a:rPr lang="en-US" dirty="0" smtClean="0">
              <a:ln>
                <a:solidFill>
                  <a:schemeClr val="accent1">
                    <a:shade val="50000"/>
                  </a:schemeClr>
                </a:solidFill>
              </a:ln>
            </a:rPr>
            <a:t>ABS CS1 Class Optional Notation</a:t>
          </a:r>
        </a:p>
        <a:p>
          <a:r>
            <a:rPr lang="en-US" dirty="0" smtClean="0">
              <a:ln>
                <a:solidFill>
                  <a:schemeClr val="accent1">
                    <a:shade val="50000"/>
                  </a:schemeClr>
                </a:solidFill>
              </a:ln>
            </a:rPr>
            <a:t>(ABS re-assessed)</a:t>
          </a:r>
        </a:p>
      </dgm:t>
    </dgm:pt>
    <dgm:pt modelId="{67CC7DDD-CE71-4DDE-85A4-F0B63F66E632}" type="parTrans" cxnId="{5E80A24A-3AB5-451D-880C-BC5CA806B883}">
      <dgm:prSet/>
      <dgm:spPr/>
      <dgm:t>
        <a:bodyPr/>
        <a:lstStyle/>
        <a:p>
          <a:endParaRPr lang="en-US">
            <a:ln>
              <a:solidFill>
                <a:schemeClr val="accent1">
                  <a:shade val="50000"/>
                </a:schemeClr>
              </a:solidFill>
            </a:ln>
          </a:endParaRPr>
        </a:p>
      </dgm:t>
    </dgm:pt>
    <dgm:pt modelId="{1C6FB60C-258E-4BA7-BB97-4940AC4BF8BE}" type="sibTrans" cxnId="{5E80A24A-3AB5-451D-880C-BC5CA806B883}">
      <dgm:prSet/>
      <dgm:spPr/>
      <dgm:t>
        <a:bodyPr/>
        <a:lstStyle/>
        <a:p>
          <a:endParaRPr lang="en-US">
            <a:ln>
              <a:solidFill>
                <a:schemeClr val="accent1">
                  <a:shade val="50000"/>
                </a:schemeClr>
              </a:solidFill>
            </a:ln>
          </a:endParaRPr>
        </a:p>
      </dgm:t>
    </dgm:pt>
    <dgm:pt modelId="{DB164A10-D820-4C95-8DA4-47FCCFCEEE50}">
      <dgm:prSet phldrT="[Text]"/>
      <dgm:spPr/>
      <dgm:t>
        <a:bodyPr/>
        <a:lstStyle/>
        <a:p>
          <a:r>
            <a:rPr lang="en-US" dirty="0" smtClean="0">
              <a:ln>
                <a:solidFill>
                  <a:schemeClr val="accent1">
                    <a:shade val="50000"/>
                  </a:schemeClr>
                </a:solidFill>
              </a:ln>
            </a:rPr>
            <a:t>ABS assessment</a:t>
          </a:r>
          <a:endParaRPr lang="en-US" dirty="0">
            <a:ln>
              <a:solidFill>
                <a:schemeClr val="accent1">
                  <a:shade val="50000"/>
                </a:schemeClr>
              </a:solidFill>
            </a:ln>
          </a:endParaRPr>
        </a:p>
      </dgm:t>
    </dgm:pt>
    <dgm:pt modelId="{BEC242D4-E977-4603-A18C-D83E013465CE}" type="parTrans" cxnId="{30F312F2-0EFA-49B5-910A-E8BCA1097EAE}">
      <dgm:prSet/>
      <dgm:spPr/>
      <dgm:t>
        <a:bodyPr/>
        <a:lstStyle/>
        <a:p>
          <a:endParaRPr lang="en-US">
            <a:ln>
              <a:solidFill>
                <a:schemeClr val="accent1">
                  <a:shade val="50000"/>
                </a:schemeClr>
              </a:solidFill>
            </a:ln>
          </a:endParaRPr>
        </a:p>
      </dgm:t>
    </dgm:pt>
    <dgm:pt modelId="{FA7E60EB-B555-493C-A3DE-2878A49F0607}" type="sibTrans" cxnId="{30F312F2-0EFA-49B5-910A-E8BCA1097EAE}">
      <dgm:prSet/>
      <dgm:spPr/>
      <dgm:t>
        <a:bodyPr/>
        <a:lstStyle/>
        <a:p>
          <a:endParaRPr lang="en-US">
            <a:ln>
              <a:solidFill>
                <a:schemeClr val="accent1">
                  <a:shade val="50000"/>
                </a:schemeClr>
              </a:solidFill>
            </a:ln>
          </a:endParaRPr>
        </a:p>
      </dgm:t>
    </dgm:pt>
    <dgm:pt modelId="{D7D0A9D7-9A83-4203-97E3-54273977D800}" type="pres">
      <dgm:prSet presAssocID="{9F5AFB6F-D6C2-48F1-BC7F-AE07A13F451D}" presName="cycle" presStyleCnt="0">
        <dgm:presLayoutVars>
          <dgm:dir/>
          <dgm:resizeHandles val="exact"/>
        </dgm:presLayoutVars>
      </dgm:prSet>
      <dgm:spPr/>
      <dgm:t>
        <a:bodyPr/>
        <a:lstStyle/>
        <a:p>
          <a:endParaRPr lang="en-US"/>
        </a:p>
      </dgm:t>
    </dgm:pt>
    <dgm:pt modelId="{B4A56224-1E9A-4C91-B855-10143E2D03B7}" type="pres">
      <dgm:prSet presAssocID="{A03E9101-CED2-47FF-937A-21C3C1AA4437}" presName="dummy" presStyleCnt="0"/>
      <dgm:spPr/>
      <dgm:t>
        <a:bodyPr/>
        <a:lstStyle/>
        <a:p>
          <a:endParaRPr lang="en-US"/>
        </a:p>
      </dgm:t>
    </dgm:pt>
    <dgm:pt modelId="{27A65B30-BBE9-4964-8650-3E6499280845}" type="pres">
      <dgm:prSet presAssocID="{A03E9101-CED2-47FF-937A-21C3C1AA4437}" presName="node" presStyleLbl="revTx" presStyleIdx="0" presStyleCnt="3">
        <dgm:presLayoutVars>
          <dgm:bulletEnabled val="1"/>
        </dgm:presLayoutVars>
      </dgm:prSet>
      <dgm:spPr/>
      <dgm:t>
        <a:bodyPr/>
        <a:lstStyle/>
        <a:p>
          <a:endParaRPr lang="en-US"/>
        </a:p>
      </dgm:t>
    </dgm:pt>
    <dgm:pt modelId="{C4FCCBC4-AC43-4ADB-8A55-92D598256C21}" type="pres">
      <dgm:prSet presAssocID="{93643E42-5F7B-4A55-A352-8E63F429AE97}" presName="sibTrans" presStyleLbl="node1" presStyleIdx="0" presStyleCnt="3"/>
      <dgm:spPr/>
      <dgm:t>
        <a:bodyPr/>
        <a:lstStyle/>
        <a:p>
          <a:endParaRPr lang="en-US"/>
        </a:p>
      </dgm:t>
    </dgm:pt>
    <dgm:pt modelId="{ECF9D632-E2B9-4482-AD3D-8C86834FD792}" type="pres">
      <dgm:prSet presAssocID="{8952D38F-7751-45F2-AC62-DDFA197C4C62}" presName="dummy" presStyleCnt="0"/>
      <dgm:spPr/>
      <dgm:t>
        <a:bodyPr/>
        <a:lstStyle/>
        <a:p>
          <a:endParaRPr lang="en-US"/>
        </a:p>
      </dgm:t>
    </dgm:pt>
    <dgm:pt modelId="{1E2D1B70-B4B6-4412-89FA-4ED76287F0E6}" type="pres">
      <dgm:prSet presAssocID="{8952D38F-7751-45F2-AC62-DDFA197C4C62}" presName="node" presStyleLbl="revTx" presStyleIdx="1" presStyleCnt="3" custScaleX="115977">
        <dgm:presLayoutVars>
          <dgm:bulletEnabled val="1"/>
        </dgm:presLayoutVars>
      </dgm:prSet>
      <dgm:spPr/>
      <dgm:t>
        <a:bodyPr/>
        <a:lstStyle/>
        <a:p>
          <a:endParaRPr lang="en-US"/>
        </a:p>
      </dgm:t>
    </dgm:pt>
    <dgm:pt modelId="{F38351D6-8854-4213-88BB-B7DE273F5377}" type="pres">
      <dgm:prSet presAssocID="{1C6FB60C-258E-4BA7-BB97-4940AC4BF8BE}" presName="sibTrans" presStyleLbl="node1" presStyleIdx="1" presStyleCnt="3"/>
      <dgm:spPr/>
      <dgm:t>
        <a:bodyPr/>
        <a:lstStyle/>
        <a:p>
          <a:endParaRPr lang="en-US"/>
        </a:p>
      </dgm:t>
    </dgm:pt>
    <dgm:pt modelId="{7CC32A8B-6F6A-4DAC-8DAC-F674ED7C4217}" type="pres">
      <dgm:prSet presAssocID="{DB164A10-D820-4C95-8DA4-47FCCFCEEE50}" presName="dummy" presStyleCnt="0"/>
      <dgm:spPr/>
      <dgm:t>
        <a:bodyPr/>
        <a:lstStyle/>
        <a:p>
          <a:endParaRPr lang="en-US"/>
        </a:p>
      </dgm:t>
    </dgm:pt>
    <dgm:pt modelId="{D632F076-4B39-480D-B30C-4FF4F7F205C1}" type="pres">
      <dgm:prSet presAssocID="{DB164A10-D820-4C95-8DA4-47FCCFCEEE50}" presName="node" presStyleLbl="revTx" presStyleIdx="2" presStyleCnt="3">
        <dgm:presLayoutVars>
          <dgm:bulletEnabled val="1"/>
        </dgm:presLayoutVars>
      </dgm:prSet>
      <dgm:spPr/>
      <dgm:t>
        <a:bodyPr/>
        <a:lstStyle/>
        <a:p>
          <a:endParaRPr lang="en-US"/>
        </a:p>
      </dgm:t>
    </dgm:pt>
    <dgm:pt modelId="{B43EECF0-0B0F-47FF-95A9-D44C039C965F}" type="pres">
      <dgm:prSet presAssocID="{FA7E60EB-B555-493C-A3DE-2878A49F0607}" presName="sibTrans" presStyleLbl="node1" presStyleIdx="2" presStyleCnt="3"/>
      <dgm:spPr/>
      <dgm:t>
        <a:bodyPr/>
        <a:lstStyle/>
        <a:p>
          <a:endParaRPr lang="en-US"/>
        </a:p>
      </dgm:t>
    </dgm:pt>
  </dgm:ptLst>
  <dgm:cxnLst>
    <dgm:cxn modelId="{0B1D086D-272F-4521-9065-73270C85ADCE}" type="presOf" srcId="{9F5AFB6F-D6C2-48F1-BC7F-AE07A13F451D}" destId="{D7D0A9D7-9A83-4203-97E3-54273977D800}" srcOrd="0" destOrd="0" presId="urn:microsoft.com/office/officeart/2005/8/layout/cycle1"/>
    <dgm:cxn modelId="{2C2F01E8-612F-4B20-B748-B956DCB87859}" type="presOf" srcId="{DB164A10-D820-4C95-8DA4-47FCCFCEEE50}" destId="{D632F076-4B39-480D-B30C-4FF4F7F205C1}" srcOrd="0" destOrd="0" presId="urn:microsoft.com/office/officeart/2005/8/layout/cycle1"/>
    <dgm:cxn modelId="{30F312F2-0EFA-49B5-910A-E8BCA1097EAE}" srcId="{9F5AFB6F-D6C2-48F1-BC7F-AE07A13F451D}" destId="{DB164A10-D820-4C95-8DA4-47FCCFCEEE50}" srcOrd="2" destOrd="0" parTransId="{BEC242D4-E977-4603-A18C-D83E013465CE}" sibTransId="{FA7E60EB-B555-493C-A3DE-2878A49F0607}"/>
    <dgm:cxn modelId="{CD52947F-920E-4A71-B2A6-F6BAFF345A4B}" type="presOf" srcId="{A03E9101-CED2-47FF-937A-21C3C1AA4437}" destId="{27A65B30-BBE9-4964-8650-3E6499280845}" srcOrd="0" destOrd="0" presId="urn:microsoft.com/office/officeart/2005/8/layout/cycle1"/>
    <dgm:cxn modelId="{DBC838CF-DDFB-4371-BC19-3B22241E997B}" type="presOf" srcId="{FA7E60EB-B555-493C-A3DE-2878A49F0607}" destId="{B43EECF0-0B0F-47FF-95A9-D44C039C965F}" srcOrd="0" destOrd="0" presId="urn:microsoft.com/office/officeart/2005/8/layout/cycle1"/>
    <dgm:cxn modelId="{2473CBFB-2C8F-4AB1-A46F-0430F225C86A}" srcId="{9F5AFB6F-D6C2-48F1-BC7F-AE07A13F451D}" destId="{A03E9101-CED2-47FF-937A-21C3C1AA4437}" srcOrd="0" destOrd="0" parTransId="{2ED082AF-ED70-4F70-A41F-368C8EA3BEBA}" sibTransId="{93643E42-5F7B-4A55-A352-8E63F429AE97}"/>
    <dgm:cxn modelId="{5E80A24A-3AB5-451D-880C-BC5CA806B883}" srcId="{9F5AFB6F-D6C2-48F1-BC7F-AE07A13F451D}" destId="{8952D38F-7751-45F2-AC62-DDFA197C4C62}" srcOrd="1" destOrd="0" parTransId="{67CC7DDD-CE71-4DDE-85A4-F0B63F66E632}" sibTransId="{1C6FB60C-258E-4BA7-BB97-4940AC4BF8BE}"/>
    <dgm:cxn modelId="{D0180DF2-4F3C-4CBC-892D-2C4779D36B37}" type="presOf" srcId="{8952D38F-7751-45F2-AC62-DDFA197C4C62}" destId="{1E2D1B70-B4B6-4412-89FA-4ED76287F0E6}" srcOrd="0" destOrd="0" presId="urn:microsoft.com/office/officeart/2005/8/layout/cycle1"/>
    <dgm:cxn modelId="{FC9EBFA8-D1F1-44BD-9082-6335C6BD3C67}" type="presOf" srcId="{93643E42-5F7B-4A55-A352-8E63F429AE97}" destId="{C4FCCBC4-AC43-4ADB-8A55-92D598256C21}" srcOrd="0" destOrd="0" presId="urn:microsoft.com/office/officeart/2005/8/layout/cycle1"/>
    <dgm:cxn modelId="{3914FAC5-15E7-42BA-9E46-99964179B99E}" type="presOf" srcId="{1C6FB60C-258E-4BA7-BB97-4940AC4BF8BE}" destId="{F38351D6-8854-4213-88BB-B7DE273F5377}" srcOrd="0" destOrd="0" presId="urn:microsoft.com/office/officeart/2005/8/layout/cycle1"/>
    <dgm:cxn modelId="{85C9C334-03C8-427E-8446-CDD9CBDB6C80}" type="presParOf" srcId="{D7D0A9D7-9A83-4203-97E3-54273977D800}" destId="{B4A56224-1E9A-4C91-B855-10143E2D03B7}" srcOrd="0" destOrd="0" presId="urn:microsoft.com/office/officeart/2005/8/layout/cycle1"/>
    <dgm:cxn modelId="{7B236755-0F56-4074-8CF9-EA4DE61C7BA1}" type="presParOf" srcId="{D7D0A9D7-9A83-4203-97E3-54273977D800}" destId="{27A65B30-BBE9-4964-8650-3E6499280845}" srcOrd="1" destOrd="0" presId="urn:microsoft.com/office/officeart/2005/8/layout/cycle1"/>
    <dgm:cxn modelId="{15C23BE1-530C-46C6-A030-4347219914B9}" type="presParOf" srcId="{D7D0A9D7-9A83-4203-97E3-54273977D800}" destId="{C4FCCBC4-AC43-4ADB-8A55-92D598256C21}" srcOrd="2" destOrd="0" presId="urn:microsoft.com/office/officeart/2005/8/layout/cycle1"/>
    <dgm:cxn modelId="{C54A8073-123C-4ABF-9143-8642CF5560F8}" type="presParOf" srcId="{D7D0A9D7-9A83-4203-97E3-54273977D800}" destId="{ECF9D632-E2B9-4482-AD3D-8C86834FD792}" srcOrd="3" destOrd="0" presId="urn:microsoft.com/office/officeart/2005/8/layout/cycle1"/>
    <dgm:cxn modelId="{DA530B6B-7A1C-48A3-B2D7-B054AC550E88}" type="presParOf" srcId="{D7D0A9D7-9A83-4203-97E3-54273977D800}" destId="{1E2D1B70-B4B6-4412-89FA-4ED76287F0E6}" srcOrd="4" destOrd="0" presId="urn:microsoft.com/office/officeart/2005/8/layout/cycle1"/>
    <dgm:cxn modelId="{007D2EC8-1EF1-470A-815F-1F5F17539F7B}" type="presParOf" srcId="{D7D0A9D7-9A83-4203-97E3-54273977D800}" destId="{F38351D6-8854-4213-88BB-B7DE273F5377}" srcOrd="5" destOrd="0" presId="urn:microsoft.com/office/officeart/2005/8/layout/cycle1"/>
    <dgm:cxn modelId="{C8E5A464-9687-47FE-B6B7-28D3F505B7C4}" type="presParOf" srcId="{D7D0A9D7-9A83-4203-97E3-54273977D800}" destId="{7CC32A8B-6F6A-4DAC-8DAC-F674ED7C4217}" srcOrd="6" destOrd="0" presId="urn:microsoft.com/office/officeart/2005/8/layout/cycle1"/>
    <dgm:cxn modelId="{19B87C02-2E2E-4132-B47C-3D6830568828}" type="presParOf" srcId="{D7D0A9D7-9A83-4203-97E3-54273977D800}" destId="{D632F076-4B39-480D-B30C-4FF4F7F205C1}" srcOrd="7" destOrd="0" presId="urn:microsoft.com/office/officeart/2005/8/layout/cycle1"/>
    <dgm:cxn modelId="{C91E00CD-3120-4591-8CB9-EBAA2D9DCBF1}" type="presParOf" srcId="{D7D0A9D7-9A83-4203-97E3-54273977D800}" destId="{B43EECF0-0B0F-47FF-95A9-D44C039C965F}" srcOrd="8" destOrd="0" presId="urn:microsoft.com/office/officeart/2005/8/layout/cycle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ACF3FE-7A95-4126-93A5-C16E8D6DF3E6}"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17A9AAD4-646F-4CCE-8B75-3358543E45C1}">
      <dgm:prSet phldrT="[Text]" custT="1"/>
      <dgm:spPr>
        <a:xfrm rot="5400000">
          <a:off x="-90941" y="242962"/>
          <a:ext cx="755512" cy="574393"/>
        </a:xfrm>
        <a:solidFill>
          <a:schemeClr val="bg1">
            <a:lumMod val="50000"/>
          </a:schemeClr>
        </a:solidFill>
        <a:ln w="12700" cap="flat" cmpd="sng" algn="ctr">
          <a:solidFill>
            <a:srgbClr val="002A4E">
              <a:hueOff val="0"/>
              <a:satOff val="0"/>
              <a:lumOff val="0"/>
              <a:alphaOff val="0"/>
            </a:srgbClr>
          </a:solidFill>
          <a:prstDash val="solid"/>
          <a:miter lim="800000"/>
        </a:ln>
        <a:effectLst/>
      </dgm:spPr>
      <dgm:t>
        <a:bodyPr/>
        <a:lstStyle/>
        <a:p>
          <a:endParaRPr lang="en-US" sz="1000" baseline="0" dirty="0" smtClean="0">
            <a:solidFill>
              <a:srgbClr val="FFFFFF"/>
            </a:solidFill>
            <a:latin typeface="Arial" panose="020B0604020202020204" pitchFamily="34" charset="0"/>
            <a:ea typeface="+mn-ea"/>
            <a:cs typeface="Arial" panose="020B0604020202020204" pitchFamily="34" charset="0"/>
          </a:endParaRPr>
        </a:p>
        <a:p>
          <a:r>
            <a:rPr lang="en-US" sz="1000" baseline="0" dirty="0" smtClean="0">
              <a:solidFill>
                <a:srgbClr val="FFFFFF"/>
              </a:solidFill>
              <a:latin typeface="Arial" panose="020B0604020202020204" pitchFamily="34" charset="0"/>
              <a:ea typeface="+mn-ea"/>
              <a:cs typeface="Arial" panose="020B0604020202020204" pitchFamily="34" charset="0"/>
            </a:rPr>
            <a:t>Before 1970</a:t>
          </a:r>
          <a:endParaRPr lang="en-US" sz="1000" baseline="0" dirty="0">
            <a:solidFill>
              <a:srgbClr val="FFFFFF"/>
            </a:solidFill>
            <a:latin typeface="Arial" panose="020B0604020202020204" pitchFamily="34" charset="0"/>
            <a:ea typeface="+mn-ea"/>
            <a:cs typeface="Arial" panose="020B0604020202020204" pitchFamily="34" charset="0"/>
          </a:endParaRPr>
        </a:p>
      </dgm:t>
    </dgm:pt>
    <dgm:pt modelId="{AD291814-9E7D-41A3-B77E-7C879E85053C}" type="parTrans" cxnId="{A2644E7D-5B77-4ACD-A606-B26F5D66C23A}">
      <dgm:prSet/>
      <dgm:spPr/>
      <dgm:t>
        <a:bodyPr/>
        <a:lstStyle/>
        <a:p>
          <a:endParaRPr lang="en-US" sz="1800"/>
        </a:p>
      </dgm:t>
    </dgm:pt>
    <dgm:pt modelId="{BED37895-5995-4A21-8888-78B16AFB8840}" type="sibTrans" cxnId="{A2644E7D-5B77-4ACD-A606-B26F5D66C23A}">
      <dgm:prSet/>
      <dgm:spPr/>
      <dgm:t>
        <a:bodyPr/>
        <a:lstStyle/>
        <a:p>
          <a:endParaRPr lang="en-US" sz="1800"/>
        </a:p>
      </dgm:t>
    </dgm:pt>
    <dgm:pt modelId="{B0D24C27-EB9F-4C1A-9FF1-0DDF4AD5292A}">
      <dgm:prSet phldrT="[Text]" custT="1"/>
      <dgm:spPr>
        <a:xfrm rot="5400000">
          <a:off x="-120511" y="1596333"/>
          <a:ext cx="766558" cy="536590"/>
        </a:xfrm>
        <a:solidFill>
          <a:schemeClr val="accent2"/>
        </a:solidFill>
        <a:ln w="12700" cap="flat" cmpd="sng" algn="ctr">
          <a:solidFill>
            <a:srgbClr val="002A4E">
              <a:hueOff val="0"/>
              <a:satOff val="0"/>
              <a:lumOff val="0"/>
              <a:alphaOff val="0"/>
            </a:srgbClr>
          </a:solidFill>
          <a:prstDash val="solid"/>
          <a:miter lim="800000"/>
        </a:ln>
        <a:effectLst/>
      </dgm:spPr>
      <dgm:t>
        <a:bodyPr/>
        <a:lstStyle/>
        <a:p>
          <a:endParaRPr lang="en-US" sz="1000" baseline="0" dirty="0" smtClean="0">
            <a:solidFill>
              <a:srgbClr val="FFFFFF"/>
            </a:solidFill>
            <a:latin typeface="Arial" panose="020B0604020202020204" pitchFamily="34" charset="0"/>
            <a:ea typeface="+mn-ea"/>
            <a:cs typeface="Arial" panose="020B0604020202020204" pitchFamily="34" charset="0"/>
          </a:endParaRPr>
        </a:p>
        <a:p>
          <a:r>
            <a:rPr lang="en-US" sz="1000" baseline="0" dirty="0" smtClean="0">
              <a:solidFill>
                <a:srgbClr val="FFFFFF"/>
              </a:solidFill>
              <a:latin typeface="Arial" panose="020B0604020202020204" pitchFamily="34" charset="0"/>
              <a:ea typeface="+mn-ea"/>
              <a:cs typeface="Arial" panose="020B0604020202020204" pitchFamily="34" charset="0"/>
            </a:rPr>
            <a:t>1980-1995</a:t>
          </a:r>
          <a:endParaRPr lang="en-US" sz="1000" baseline="0" dirty="0">
            <a:solidFill>
              <a:srgbClr val="FFFFFF"/>
            </a:solidFill>
            <a:latin typeface="Arial" panose="020B0604020202020204" pitchFamily="34" charset="0"/>
            <a:ea typeface="+mn-ea"/>
            <a:cs typeface="Arial" panose="020B0604020202020204" pitchFamily="34" charset="0"/>
          </a:endParaRPr>
        </a:p>
      </dgm:t>
    </dgm:pt>
    <dgm:pt modelId="{602FCCF9-B6C3-41DB-9BBE-BFC845D01606}" type="parTrans" cxnId="{1A6FDAA3-4576-47BF-8CAC-500630663C93}">
      <dgm:prSet/>
      <dgm:spPr/>
      <dgm:t>
        <a:bodyPr/>
        <a:lstStyle/>
        <a:p>
          <a:endParaRPr lang="en-US" sz="1800"/>
        </a:p>
      </dgm:t>
    </dgm:pt>
    <dgm:pt modelId="{3BF63F2D-A47C-4EFB-9784-105124B1283B}" type="sibTrans" cxnId="{1A6FDAA3-4576-47BF-8CAC-500630663C93}">
      <dgm:prSet/>
      <dgm:spPr/>
      <dgm:t>
        <a:bodyPr/>
        <a:lstStyle/>
        <a:p>
          <a:endParaRPr lang="en-US" sz="1800"/>
        </a:p>
      </dgm:t>
    </dgm:pt>
    <dgm:pt modelId="{9B3F463A-FB25-4C86-AD58-52BC9E4E13D3}">
      <dgm:prSet phldrT="[Text]" custT="1"/>
      <dgm:spPr>
        <a:xfrm rot="5400000">
          <a:off x="-120511" y="2278881"/>
          <a:ext cx="766558" cy="536590"/>
        </a:xfrm>
        <a:solidFill>
          <a:schemeClr val="bg2">
            <a:lumMod val="50000"/>
          </a:schemeClr>
        </a:solidFill>
        <a:ln w="12700" cap="flat" cmpd="sng" algn="ctr">
          <a:solidFill>
            <a:srgbClr val="002A4E">
              <a:hueOff val="0"/>
              <a:satOff val="0"/>
              <a:lumOff val="0"/>
              <a:alphaOff val="0"/>
            </a:srgbClr>
          </a:solidFill>
          <a:prstDash val="solid"/>
          <a:miter lim="800000"/>
        </a:ln>
        <a:effectLst/>
      </dgm:spPr>
      <dgm:t>
        <a:bodyPr/>
        <a:lstStyle/>
        <a:p>
          <a:endParaRPr lang="en-US" sz="1000" baseline="0" dirty="0" smtClean="0">
            <a:solidFill>
              <a:srgbClr val="FFFFFF"/>
            </a:solidFill>
            <a:latin typeface="Arial" panose="020B0604020202020204" pitchFamily="34" charset="0"/>
            <a:ea typeface="+mn-ea"/>
            <a:cs typeface="Arial" panose="020B0604020202020204" pitchFamily="34" charset="0"/>
          </a:endParaRPr>
        </a:p>
        <a:p>
          <a:r>
            <a:rPr lang="en-US" sz="1000" baseline="0" dirty="0" smtClean="0">
              <a:solidFill>
                <a:srgbClr val="FFFFFF"/>
              </a:solidFill>
              <a:latin typeface="Arial" panose="020B0604020202020204" pitchFamily="34" charset="0"/>
              <a:ea typeface="+mn-ea"/>
              <a:cs typeface="Arial" panose="020B0604020202020204" pitchFamily="34" charset="0"/>
            </a:rPr>
            <a:t>1990-2005</a:t>
          </a:r>
          <a:endParaRPr lang="en-US" sz="1000" baseline="0" dirty="0">
            <a:solidFill>
              <a:srgbClr val="FFFFFF"/>
            </a:solidFill>
            <a:latin typeface="Arial" panose="020B0604020202020204" pitchFamily="34" charset="0"/>
            <a:ea typeface="+mn-ea"/>
            <a:cs typeface="Arial" panose="020B0604020202020204" pitchFamily="34" charset="0"/>
          </a:endParaRPr>
        </a:p>
      </dgm:t>
    </dgm:pt>
    <dgm:pt modelId="{69EFBAB7-5692-4D68-902C-5029718AB1DC}" type="parTrans" cxnId="{A5519B23-8430-4FE3-9A30-5C2304640002}">
      <dgm:prSet/>
      <dgm:spPr/>
      <dgm:t>
        <a:bodyPr/>
        <a:lstStyle/>
        <a:p>
          <a:endParaRPr lang="en-US" sz="1800"/>
        </a:p>
      </dgm:t>
    </dgm:pt>
    <dgm:pt modelId="{2E9DDF31-3D04-4408-921C-76A813E003F3}" type="sibTrans" cxnId="{A5519B23-8430-4FE3-9A30-5C2304640002}">
      <dgm:prSet/>
      <dgm:spPr/>
      <dgm:t>
        <a:bodyPr/>
        <a:lstStyle/>
        <a:p>
          <a:endParaRPr lang="en-US" sz="1800"/>
        </a:p>
      </dgm:t>
    </dgm:pt>
    <dgm:pt modelId="{800A8A19-7BA7-4B1B-A0E0-A59F7FB47FC0}">
      <dgm:prSet phldrT="[Text]" custT="1"/>
      <dgm:spPr>
        <a:xfrm rot="5400000">
          <a:off x="-120511" y="2278881"/>
          <a:ext cx="766558" cy="536590"/>
        </a:xfrm>
        <a:solidFill>
          <a:srgbClr val="002A4E">
            <a:hueOff val="0"/>
            <a:satOff val="0"/>
            <a:lumOff val="0"/>
            <a:alphaOff val="0"/>
          </a:srgbClr>
        </a:solidFill>
        <a:ln w="12700" cap="flat" cmpd="sng" algn="ctr">
          <a:solidFill>
            <a:srgbClr val="002A4E">
              <a:hueOff val="0"/>
              <a:satOff val="0"/>
              <a:lumOff val="0"/>
              <a:alphaOff val="0"/>
            </a:srgbClr>
          </a:solidFill>
          <a:prstDash val="solid"/>
          <a:miter lim="800000"/>
        </a:ln>
        <a:effectLst/>
      </dgm:spPr>
      <dgm:t>
        <a:bodyPr/>
        <a:lstStyle/>
        <a:p>
          <a:r>
            <a:rPr lang="en-US" sz="1000" baseline="0" dirty="0" smtClean="0">
              <a:solidFill>
                <a:srgbClr val="FFFFFF"/>
              </a:solidFill>
              <a:latin typeface="Arial" panose="020B0604020202020204" pitchFamily="34" charset="0"/>
              <a:ea typeface="+mn-ea"/>
              <a:cs typeface="Arial" panose="020B0604020202020204" pitchFamily="34" charset="0"/>
            </a:rPr>
            <a:t/>
          </a:r>
          <a:br>
            <a:rPr lang="en-US" sz="1000" baseline="0" dirty="0" smtClean="0">
              <a:solidFill>
                <a:srgbClr val="FFFFFF"/>
              </a:solidFill>
              <a:latin typeface="Arial" panose="020B0604020202020204" pitchFamily="34" charset="0"/>
              <a:ea typeface="+mn-ea"/>
              <a:cs typeface="Arial" panose="020B0604020202020204" pitchFamily="34" charset="0"/>
            </a:rPr>
          </a:br>
          <a:r>
            <a:rPr lang="en-US" sz="1000" baseline="0" dirty="0" smtClean="0">
              <a:solidFill>
                <a:srgbClr val="FFFFFF"/>
              </a:solidFill>
              <a:latin typeface="Arial" panose="020B0604020202020204" pitchFamily="34" charset="0"/>
              <a:ea typeface="+mn-ea"/>
              <a:cs typeface="Arial" panose="020B0604020202020204" pitchFamily="34" charset="0"/>
            </a:rPr>
            <a:t>2000-onwards</a:t>
          </a:r>
          <a:endParaRPr lang="en-US" sz="1000" baseline="0" dirty="0">
            <a:solidFill>
              <a:srgbClr val="FFFFFF"/>
            </a:solidFill>
            <a:latin typeface="Arial" panose="020B0604020202020204" pitchFamily="34" charset="0"/>
            <a:ea typeface="+mn-ea"/>
            <a:cs typeface="Arial" panose="020B0604020202020204" pitchFamily="34" charset="0"/>
          </a:endParaRPr>
        </a:p>
      </dgm:t>
    </dgm:pt>
    <dgm:pt modelId="{A60457D1-7889-4DBE-BD36-FEBB119C7970}" type="parTrans" cxnId="{1F810A45-AA83-4006-BBF8-586DDCD261E0}">
      <dgm:prSet/>
      <dgm:spPr/>
      <dgm:t>
        <a:bodyPr/>
        <a:lstStyle/>
        <a:p>
          <a:endParaRPr lang="en-US" sz="1800"/>
        </a:p>
      </dgm:t>
    </dgm:pt>
    <dgm:pt modelId="{F2DC0D79-D960-4129-A025-C0F0263A8F2A}" type="sibTrans" cxnId="{1F810A45-AA83-4006-BBF8-586DDCD261E0}">
      <dgm:prSet/>
      <dgm:spPr/>
      <dgm:t>
        <a:bodyPr/>
        <a:lstStyle/>
        <a:p>
          <a:endParaRPr lang="en-US" sz="1800"/>
        </a:p>
      </dgm:t>
    </dgm:pt>
    <dgm:pt modelId="{8A777F0A-602B-492A-8015-141296EEF56C}">
      <dgm:prSet phldrT="[Text]" custT="1"/>
      <dgm:spPr>
        <a:xfrm rot="5400000">
          <a:off x="-120511" y="913784"/>
          <a:ext cx="766558" cy="536590"/>
        </a:xfrm>
        <a:solidFill>
          <a:srgbClr val="002A4E">
            <a:hueOff val="0"/>
            <a:satOff val="0"/>
            <a:lumOff val="0"/>
            <a:alphaOff val="0"/>
          </a:srgbClr>
        </a:solidFill>
        <a:ln w="12700" cap="flat" cmpd="sng" algn="ctr">
          <a:solidFill>
            <a:srgbClr val="002A4E">
              <a:hueOff val="0"/>
              <a:satOff val="0"/>
              <a:lumOff val="0"/>
              <a:alphaOff val="0"/>
            </a:srgbClr>
          </a:solidFill>
          <a:prstDash val="solid"/>
          <a:miter lim="800000"/>
        </a:ln>
        <a:effectLst/>
      </dgm:spPr>
      <dgm:t>
        <a:bodyPr/>
        <a:lstStyle/>
        <a:p>
          <a:endParaRPr lang="en-US" sz="1000" baseline="0" smtClean="0">
            <a:solidFill>
              <a:srgbClr val="FFFFFF"/>
            </a:solidFill>
            <a:latin typeface="Arial" panose="020B0604020202020204" pitchFamily="34" charset="0"/>
            <a:ea typeface="+mn-ea"/>
            <a:cs typeface="Arial" panose="020B0604020202020204" pitchFamily="34" charset="0"/>
          </a:endParaRPr>
        </a:p>
        <a:p>
          <a:r>
            <a:rPr lang="en-US" sz="1000" baseline="0" smtClean="0">
              <a:solidFill>
                <a:srgbClr val="FFFFFF"/>
              </a:solidFill>
              <a:latin typeface="Arial" panose="020B0604020202020204" pitchFamily="34" charset="0"/>
              <a:ea typeface="+mn-ea"/>
              <a:cs typeface="Arial" panose="020B0604020202020204" pitchFamily="34" charset="0"/>
            </a:rPr>
            <a:t>1970-1985</a:t>
          </a:r>
          <a:endParaRPr lang="en-US" sz="1000" baseline="0" dirty="0">
            <a:solidFill>
              <a:srgbClr val="FFFFFF"/>
            </a:solidFill>
            <a:latin typeface="Arial" panose="020B0604020202020204" pitchFamily="34" charset="0"/>
            <a:ea typeface="+mn-ea"/>
            <a:cs typeface="Arial" panose="020B0604020202020204" pitchFamily="34" charset="0"/>
          </a:endParaRPr>
        </a:p>
      </dgm:t>
    </dgm:pt>
    <dgm:pt modelId="{1A2592D9-C051-4A7C-AA11-7983CD035C65}" type="sibTrans" cxnId="{A1AC7157-BB9E-4B26-BB36-A0698CCEDF39}">
      <dgm:prSet/>
      <dgm:spPr/>
      <dgm:t>
        <a:bodyPr/>
        <a:lstStyle/>
        <a:p>
          <a:endParaRPr lang="en-US" sz="1800"/>
        </a:p>
      </dgm:t>
    </dgm:pt>
    <dgm:pt modelId="{FE22547A-5054-4F6A-A1F9-4E4C66E58154}" type="parTrans" cxnId="{A1AC7157-BB9E-4B26-BB36-A0698CCEDF39}">
      <dgm:prSet/>
      <dgm:spPr/>
      <dgm:t>
        <a:bodyPr/>
        <a:lstStyle/>
        <a:p>
          <a:endParaRPr lang="en-US" sz="1800"/>
        </a:p>
      </dgm:t>
    </dgm:pt>
    <dgm:pt modelId="{16AA0BE1-3EDF-40C8-A9CF-FC7498B0A9E4}">
      <dgm:prSet custT="1"/>
      <dgm:spPr>
        <a:solidFill>
          <a:srgbClr val="FFFFFF">
            <a:alpha val="90000"/>
            <a:hueOff val="0"/>
            <a:satOff val="0"/>
            <a:lumOff val="0"/>
            <a:alphaOff val="0"/>
          </a:srgbClr>
        </a:solidFill>
        <a:ln w="12700" cap="flat" cmpd="sng" algn="ctr">
          <a:solidFill>
            <a:srgbClr val="002A4E">
              <a:hueOff val="0"/>
              <a:satOff val="0"/>
              <a:lumOff val="0"/>
              <a:alphaOff val="0"/>
            </a:srgbClr>
          </a:solidFill>
          <a:prstDash val="solid"/>
          <a:miter lim="800000"/>
        </a:ln>
        <a:effectLst/>
      </dgm:spPr>
      <dgm:t>
        <a:bodyPr/>
        <a:lstStyle/>
        <a:p>
          <a:endParaRPr lang="en-US" sz="2800" dirty="0"/>
        </a:p>
      </dgm:t>
    </dgm:pt>
    <dgm:pt modelId="{4F885B6B-0D01-42FE-BEF2-E1EBF80821D4}" type="sibTrans" cxnId="{4FC2C0A1-23A2-4C6B-888C-835CB076AD74}">
      <dgm:prSet/>
      <dgm:spPr/>
      <dgm:t>
        <a:bodyPr/>
        <a:lstStyle/>
        <a:p>
          <a:endParaRPr lang="en-US" sz="1800"/>
        </a:p>
      </dgm:t>
    </dgm:pt>
    <dgm:pt modelId="{11F2DE35-3CE4-4D01-BD52-B668C71109BD}" type="parTrans" cxnId="{4FC2C0A1-23A2-4C6B-888C-835CB076AD74}">
      <dgm:prSet/>
      <dgm:spPr/>
      <dgm:t>
        <a:bodyPr/>
        <a:lstStyle/>
        <a:p>
          <a:endParaRPr lang="en-US" sz="1800"/>
        </a:p>
      </dgm:t>
    </dgm:pt>
    <dgm:pt modelId="{59CFEBAF-4762-4A19-B2A8-A5579C34CC73}" type="pres">
      <dgm:prSet presAssocID="{E3ACF3FE-7A95-4126-93A5-C16E8D6DF3E6}" presName="linearFlow" presStyleCnt="0">
        <dgm:presLayoutVars>
          <dgm:dir/>
          <dgm:animLvl val="lvl"/>
          <dgm:resizeHandles val="exact"/>
        </dgm:presLayoutVars>
      </dgm:prSet>
      <dgm:spPr/>
      <dgm:t>
        <a:bodyPr/>
        <a:lstStyle/>
        <a:p>
          <a:endParaRPr lang="en-US"/>
        </a:p>
      </dgm:t>
    </dgm:pt>
    <dgm:pt modelId="{232CE52C-BED9-476E-B87A-AA1C85E26CA1}" type="pres">
      <dgm:prSet presAssocID="{17A9AAD4-646F-4CCE-8B75-3358543E45C1}" presName="composite" presStyleCnt="0"/>
      <dgm:spPr/>
    </dgm:pt>
    <dgm:pt modelId="{FA2F578B-C608-4BAC-9132-4785CF676FCD}" type="pres">
      <dgm:prSet presAssocID="{17A9AAD4-646F-4CCE-8B75-3358543E45C1}" presName="parentText" presStyleLbl="alignNode1" presStyleIdx="0" presStyleCnt="5" custScaleX="107045" custScaleY="98559" custLinFactNeighborX="959" custLinFactNeighborY="3275">
        <dgm:presLayoutVars>
          <dgm:chMax val="1"/>
          <dgm:bulletEnabled val="1"/>
        </dgm:presLayoutVars>
      </dgm:prSet>
      <dgm:spPr>
        <a:prstGeom prst="chevron">
          <a:avLst/>
        </a:prstGeom>
      </dgm:spPr>
      <dgm:t>
        <a:bodyPr/>
        <a:lstStyle/>
        <a:p>
          <a:endParaRPr lang="en-US"/>
        </a:p>
      </dgm:t>
    </dgm:pt>
    <dgm:pt modelId="{8B41CD4F-883B-46E9-86C1-AF6BAD0A92CF}" type="pres">
      <dgm:prSet presAssocID="{17A9AAD4-646F-4CCE-8B75-3358543E45C1}" presName="descendantText" presStyleLbl="alignAcc1" presStyleIdx="0" presStyleCnt="5" custScaleX="98412" custScaleY="89507" custLinFactNeighborX="35" custLinFactNeighborY="2572">
        <dgm:presLayoutVars>
          <dgm:bulletEnabled val="1"/>
        </dgm:presLayoutVars>
      </dgm:prSet>
      <dgm:spPr/>
      <dgm:t>
        <a:bodyPr/>
        <a:lstStyle/>
        <a:p>
          <a:endParaRPr lang="en-US"/>
        </a:p>
      </dgm:t>
    </dgm:pt>
    <dgm:pt modelId="{2E47F5C9-0C0E-40AD-AD5D-19AF510FE4AA}" type="pres">
      <dgm:prSet presAssocID="{BED37895-5995-4A21-8888-78B16AFB8840}" presName="sp" presStyleCnt="0"/>
      <dgm:spPr/>
    </dgm:pt>
    <dgm:pt modelId="{0703AEE6-395D-404B-8762-1316F9A33F4F}" type="pres">
      <dgm:prSet presAssocID="{8A777F0A-602B-492A-8015-141296EEF56C}" presName="composite" presStyleCnt="0"/>
      <dgm:spPr/>
    </dgm:pt>
    <dgm:pt modelId="{54AECC75-187D-44B0-ACED-3F230AC119BB}" type="pres">
      <dgm:prSet presAssocID="{8A777F0A-602B-492A-8015-141296EEF56C}" presName="parentText" presStyleLbl="alignNode1" presStyleIdx="1" presStyleCnt="5">
        <dgm:presLayoutVars>
          <dgm:chMax val="1"/>
          <dgm:bulletEnabled val="1"/>
        </dgm:presLayoutVars>
      </dgm:prSet>
      <dgm:spPr>
        <a:prstGeom prst="chevron">
          <a:avLst/>
        </a:prstGeom>
      </dgm:spPr>
      <dgm:t>
        <a:bodyPr/>
        <a:lstStyle/>
        <a:p>
          <a:endParaRPr lang="en-US"/>
        </a:p>
      </dgm:t>
    </dgm:pt>
    <dgm:pt modelId="{8520E78C-2E45-49E0-A3B6-63A5AD2779E0}" type="pres">
      <dgm:prSet presAssocID="{8A777F0A-602B-492A-8015-141296EEF56C}" presName="descendantText" presStyleLbl="alignAcc1" presStyleIdx="1" presStyleCnt="5">
        <dgm:presLayoutVars>
          <dgm:bulletEnabled val="1"/>
        </dgm:presLayoutVars>
      </dgm:prSet>
      <dgm:spPr>
        <a:solidFill>
          <a:srgbClr val="FFFFFF">
            <a:alpha val="90000"/>
            <a:hueOff val="0"/>
            <a:satOff val="0"/>
            <a:lumOff val="0"/>
            <a:alphaOff val="0"/>
          </a:srgbClr>
        </a:solidFill>
        <a:ln w="12700" cap="flat" cmpd="sng" algn="ctr">
          <a:solidFill>
            <a:srgbClr val="002A4E">
              <a:hueOff val="0"/>
              <a:satOff val="0"/>
              <a:lumOff val="0"/>
              <a:alphaOff val="0"/>
            </a:srgbClr>
          </a:solidFill>
          <a:prstDash val="solid"/>
          <a:miter lim="800000"/>
        </a:ln>
        <a:effectLst/>
      </dgm:spPr>
      <dgm:t>
        <a:bodyPr/>
        <a:lstStyle/>
        <a:p>
          <a:endParaRPr lang="en-US"/>
        </a:p>
      </dgm:t>
    </dgm:pt>
    <dgm:pt modelId="{648FA0F9-D243-48E1-A4D8-CC3349A9FA7D}" type="pres">
      <dgm:prSet presAssocID="{1A2592D9-C051-4A7C-AA11-7983CD035C65}" presName="sp" presStyleCnt="0"/>
      <dgm:spPr/>
    </dgm:pt>
    <dgm:pt modelId="{C8350F75-D7C5-43C6-A377-31016F2E31CF}" type="pres">
      <dgm:prSet presAssocID="{B0D24C27-EB9F-4C1A-9FF1-0DDF4AD5292A}" presName="composite" presStyleCnt="0"/>
      <dgm:spPr/>
    </dgm:pt>
    <dgm:pt modelId="{BA4F435F-A500-4602-8BA1-BC46EEB6A9B3}" type="pres">
      <dgm:prSet presAssocID="{B0D24C27-EB9F-4C1A-9FF1-0DDF4AD5292A}" presName="parentText" presStyleLbl="alignNode1" presStyleIdx="2" presStyleCnt="5">
        <dgm:presLayoutVars>
          <dgm:chMax val="1"/>
          <dgm:bulletEnabled val="1"/>
        </dgm:presLayoutVars>
      </dgm:prSet>
      <dgm:spPr>
        <a:prstGeom prst="chevron">
          <a:avLst/>
        </a:prstGeom>
      </dgm:spPr>
      <dgm:t>
        <a:bodyPr/>
        <a:lstStyle/>
        <a:p>
          <a:endParaRPr lang="en-US"/>
        </a:p>
      </dgm:t>
    </dgm:pt>
    <dgm:pt modelId="{F7D03427-7478-4EC8-8AF9-7A9763D0166C}" type="pres">
      <dgm:prSet presAssocID="{B0D24C27-EB9F-4C1A-9FF1-0DDF4AD5292A}" presName="descendantText" presStyleLbl="alignAcc1" presStyleIdx="2" presStyleCnt="5" custScaleY="122300">
        <dgm:presLayoutVars>
          <dgm:bulletEnabled val="1"/>
        </dgm:presLayoutVars>
      </dgm:prSet>
      <dgm:spPr>
        <a:solidFill>
          <a:srgbClr val="FFFFFF">
            <a:alpha val="90000"/>
            <a:hueOff val="0"/>
            <a:satOff val="0"/>
            <a:lumOff val="0"/>
            <a:alphaOff val="0"/>
          </a:srgbClr>
        </a:solidFill>
        <a:ln w="12700" cap="flat" cmpd="sng" algn="ctr">
          <a:solidFill>
            <a:srgbClr val="002A4E">
              <a:hueOff val="0"/>
              <a:satOff val="0"/>
              <a:lumOff val="0"/>
              <a:alphaOff val="0"/>
            </a:srgbClr>
          </a:solidFill>
          <a:prstDash val="solid"/>
          <a:miter lim="800000"/>
        </a:ln>
        <a:effectLst/>
      </dgm:spPr>
      <dgm:t>
        <a:bodyPr/>
        <a:lstStyle/>
        <a:p>
          <a:endParaRPr lang="en-US"/>
        </a:p>
      </dgm:t>
    </dgm:pt>
    <dgm:pt modelId="{1B64789F-8C32-4AEA-8C2B-4D46B0E8BA3E}" type="pres">
      <dgm:prSet presAssocID="{3BF63F2D-A47C-4EFB-9784-105124B1283B}" presName="sp" presStyleCnt="0"/>
      <dgm:spPr/>
    </dgm:pt>
    <dgm:pt modelId="{87DF05AA-13DB-4901-B8B3-4E37583F7AA4}" type="pres">
      <dgm:prSet presAssocID="{9B3F463A-FB25-4C86-AD58-52BC9E4E13D3}" presName="composite" presStyleCnt="0"/>
      <dgm:spPr/>
    </dgm:pt>
    <dgm:pt modelId="{3784DDDF-F93E-415B-9FDC-698C5B6EABC9}" type="pres">
      <dgm:prSet presAssocID="{9B3F463A-FB25-4C86-AD58-52BC9E4E13D3}" presName="parentText" presStyleLbl="alignNode1" presStyleIdx="3" presStyleCnt="5">
        <dgm:presLayoutVars>
          <dgm:chMax val="1"/>
          <dgm:bulletEnabled val="1"/>
        </dgm:presLayoutVars>
      </dgm:prSet>
      <dgm:spPr>
        <a:prstGeom prst="chevron">
          <a:avLst/>
        </a:prstGeom>
      </dgm:spPr>
      <dgm:t>
        <a:bodyPr/>
        <a:lstStyle/>
        <a:p>
          <a:endParaRPr lang="en-US"/>
        </a:p>
      </dgm:t>
    </dgm:pt>
    <dgm:pt modelId="{1159BE3C-CD2A-4963-95EF-0850823BC31A}" type="pres">
      <dgm:prSet presAssocID="{9B3F463A-FB25-4C86-AD58-52BC9E4E13D3}" presName="descendantText" presStyleLbl="alignAcc1" presStyleIdx="3" presStyleCnt="5">
        <dgm:presLayoutVars>
          <dgm:bulletEnabled val="1"/>
        </dgm:presLayoutVars>
      </dgm:prSet>
      <dgm:spPr>
        <a:solidFill>
          <a:srgbClr val="FFFFFF">
            <a:alpha val="90000"/>
            <a:hueOff val="0"/>
            <a:satOff val="0"/>
            <a:lumOff val="0"/>
            <a:alphaOff val="0"/>
          </a:srgbClr>
        </a:solidFill>
        <a:ln w="12700" cap="flat" cmpd="sng" algn="ctr">
          <a:solidFill>
            <a:srgbClr val="002A4E">
              <a:hueOff val="0"/>
              <a:satOff val="0"/>
              <a:lumOff val="0"/>
              <a:alphaOff val="0"/>
            </a:srgbClr>
          </a:solidFill>
          <a:prstDash val="solid"/>
          <a:miter lim="800000"/>
        </a:ln>
        <a:effectLst/>
      </dgm:spPr>
      <dgm:t>
        <a:bodyPr/>
        <a:lstStyle/>
        <a:p>
          <a:endParaRPr lang="en-US"/>
        </a:p>
      </dgm:t>
    </dgm:pt>
    <dgm:pt modelId="{0417428E-98C8-45BE-9103-87DD8349C1D9}" type="pres">
      <dgm:prSet presAssocID="{2E9DDF31-3D04-4408-921C-76A813E003F3}" presName="sp" presStyleCnt="0"/>
      <dgm:spPr/>
    </dgm:pt>
    <dgm:pt modelId="{B4FED8FE-5A21-4C9D-939F-18B5F2A331B7}" type="pres">
      <dgm:prSet presAssocID="{800A8A19-7BA7-4B1B-A0E0-A59F7FB47FC0}" presName="composite" presStyleCnt="0"/>
      <dgm:spPr/>
    </dgm:pt>
    <dgm:pt modelId="{7969FD9F-B9D5-4DC5-B61E-CCB07F64E953}" type="pres">
      <dgm:prSet presAssocID="{800A8A19-7BA7-4B1B-A0E0-A59F7FB47FC0}" presName="parentText" presStyleLbl="alignNode1" presStyleIdx="4" presStyleCnt="5">
        <dgm:presLayoutVars>
          <dgm:chMax val="1"/>
          <dgm:bulletEnabled val="1"/>
        </dgm:presLayoutVars>
      </dgm:prSet>
      <dgm:spPr/>
      <dgm:t>
        <a:bodyPr/>
        <a:lstStyle/>
        <a:p>
          <a:endParaRPr lang="en-US"/>
        </a:p>
      </dgm:t>
    </dgm:pt>
    <dgm:pt modelId="{149021C0-7A58-453E-B2AF-E5A34CBC3542}" type="pres">
      <dgm:prSet presAssocID="{800A8A19-7BA7-4B1B-A0E0-A59F7FB47FC0}" presName="descendantText" presStyleLbl="alignAcc1" presStyleIdx="4" presStyleCnt="5">
        <dgm:presLayoutVars>
          <dgm:bulletEnabled val="1"/>
        </dgm:presLayoutVars>
      </dgm:prSet>
      <dgm:spPr/>
    </dgm:pt>
  </dgm:ptLst>
  <dgm:cxnLst>
    <dgm:cxn modelId="{1A6FDAA3-4576-47BF-8CAC-500630663C93}" srcId="{E3ACF3FE-7A95-4126-93A5-C16E8D6DF3E6}" destId="{B0D24C27-EB9F-4C1A-9FF1-0DDF4AD5292A}" srcOrd="2" destOrd="0" parTransId="{602FCCF9-B6C3-41DB-9BBE-BFC845D01606}" sibTransId="{3BF63F2D-A47C-4EFB-9784-105124B1283B}"/>
    <dgm:cxn modelId="{A1AC7157-BB9E-4B26-BB36-A0698CCEDF39}" srcId="{E3ACF3FE-7A95-4126-93A5-C16E8D6DF3E6}" destId="{8A777F0A-602B-492A-8015-141296EEF56C}" srcOrd="1" destOrd="0" parTransId="{FE22547A-5054-4F6A-A1F9-4E4C66E58154}" sibTransId="{1A2592D9-C051-4A7C-AA11-7983CD035C65}"/>
    <dgm:cxn modelId="{4AADFF29-187E-4E0A-A3F8-5E5F1C1734E1}" type="presOf" srcId="{17A9AAD4-646F-4CCE-8B75-3358543E45C1}" destId="{FA2F578B-C608-4BAC-9132-4785CF676FCD}" srcOrd="0" destOrd="0" presId="urn:microsoft.com/office/officeart/2005/8/layout/chevron2"/>
    <dgm:cxn modelId="{9158202F-DFED-4909-870B-889B23AC4FE2}" type="presOf" srcId="{9B3F463A-FB25-4C86-AD58-52BC9E4E13D3}" destId="{3784DDDF-F93E-415B-9FDC-698C5B6EABC9}" srcOrd="0" destOrd="0" presId="urn:microsoft.com/office/officeart/2005/8/layout/chevron2"/>
    <dgm:cxn modelId="{A2644E7D-5B77-4ACD-A606-B26F5D66C23A}" srcId="{E3ACF3FE-7A95-4126-93A5-C16E8D6DF3E6}" destId="{17A9AAD4-646F-4CCE-8B75-3358543E45C1}" srcOrd="0" destOrd="0" parTransId="{AD291814-9E7D-41A3-B77E-7C879E85053C}" sibTransId="{BED37895-5995-4A21-8888-78B16AFB8840}"/>
    <dgm:cxn modelId="{959CF710-6877-4A64-9D10-1558D57652B2}" type="presOf" srcId="{8A777F0A-602B-492A-8015-141296EEF56C}" destId="{54AECC75-187D-44B0-ACED-3F230AC119BB}" srcOrd="0" destOrd="0" presId="urn:microsoft.com/office/officeart/2005/8/layout/chevron2"/>
    <dgm:cxn modelId="{49A410A1-87DE-48DF-AF8C-CE3E44B6AE8B}" type="presOf" srcId="{16AA0BE1-3EDF-40C8-A9CF-FC7498B0A9E4}" destId="{8B41CD4F-883B-46E9-86C1-AF6BAD0A92CF}" srcOrd="0" destOrd="0" presId="urn:microsoft.com/office/officeart/2005/8/layout/chevron2"/>
    <dgm:cxn modelId="{3E34520D-95FA-452A-8755-F6F25F1EAE94}" type="presOf" srcId="{800A8A19-7BA7-4B1B-A0E0-A59F7FB47FC0}" destId="{7969FD9F-B9D5-4DC5-B61E-CCB07F64E953}" srcOrd="0" destOrd="0" presId="urn:microsoft.com/office/officeart/2005/8/layout/chevron2"/>
    <dgm:cxn modelId="{55CD16F8-9B1B-4D29-AE63-1B89AEE3815B}" type="presOf" srcId="{B0D24C27-EB9F-4C1A-9FF1-0DDF4AD5292A}" destId="{BA4F435F-A500-4602-8BA1-BC46EEB6A9B3}" srcOrd="0" destOrd="0" presId="urn:microsoft.com/office/officeart/2005/8/layout/chevron2"/>
    <dgm:cxn modelId="{55DDC136-EE15-4421-92C2-94B2847728A4}" type="presOf" srcId="{E3ACF3FE-7A95-4126-93A5-C16E8D6DF3E6}" destId="{59CFEBAF-4762-4A19-B2A8-A5579C34CC73}" srcOrd="0" destOrd="0" presId="urn:microsoft.com/office/officeart/2005/8/layout/chevron2"/>
    <dgm:cxn modelId="{A5519B23-8430-4FE3-9A30-5C2304640002}" srcId="{E3ACF3FE-7A95-4126-93A5-C16E8D6DF3E6}" destId="{9B3F463A-FB25-4C86-AD58-52BC9E4E13D3}" srcOrd="3" destOrd="0" parTransId="{69EFBAB7-5692-4D68-902C-5029718AB1DC}" sibTransId="{2E9DDF31-3D04-4408-921C-76A813E003F3}"/>
    <dgm:cxn modelId="{4FC2C0A1-23A2-4C6B-888C-835CB076AD74}" srcId="{17A9AAD4-646F-4CCE-8B75-3358543E45C1}" destId="{16AA0BE1-3EDF-40C8-A9CF-FC7498B0A9E4}" srcOrd="0" destOrd="0" parTransId="{11F2DE35-3CE4-4D01-BD52-B668C71109BD}" sibTransId="{4F885B6B-0D01-42FE-BEF2-E1EBF80821D4}"/>
    <dgm:cxn modelId="{1F810A45-AA83-4006-BBF8-586DDCD261E0}" srcId="{E3ACF3FE-7A95-4126-93A5-C16E8D6DF3E6}" destId="{800A8A19-7BA7-4B1B-A0E0-A59F7FB47FC0}" srcOrd="4" destOrd="0" parTransId="{A60457D1-7889-4DBE-BD36-FEBB119C7970}" sibTransId="{F2DC0D79-D960-4129-A025-C0F0263A8F2A}"/>
    <dgm:cxn modelId="{497542BA-92BB-480B-B158-184973F2A875}" type="presParOf" srcId="{59CFEBAF-4762-4A19-B2A8-A5579C34CC73}" destId="{232CE52C-BED9-476E-B87A-AA1C85E26CA1}" srcOrd="0" destOrd="0" presId="urn:microsoft.com/office/officeart/2005/8/layout/chevron2"/>
    <dgm:cxn modelId="{7FA5FEC9-7C5F-4168-ABDC-E480D9D55352}" type="presParOf" srcId="{232CE52C-BED9-476E-B87A-AA1C85E26CA1}" destId="{FA2F578B-C608-4BAC-9132-4785CF676FCD}" srcOrd="0" destOrd="0" presId="urn:microsoft.com/office/officeart/2005/8/layout/chevron2"/>
    <dgm:cxn modelId="{7ED203A8-D47A-41F1-B731-9D45C44C82EA}" type="presParOf" srcId="{232CE52C-BED9-476E-B87A-AA1C85E26CA1}" destId="{8B41CD4F-883B-46E9-86C1-AF6BAD0A92CF}" srcOrd="1" destOrd="0" presId="urn:microsoft.com/office/officeart/2005/8/layout/chevron2"/>
    <dgm:cxn modelId="{6FF37322-B213-4E33-86D0-FCAF5002C8CC}" type="presParOf" srcId="{59CFEBAF-4762-4A19-B2A8-A5579C34CC73}" destId="{2E47F5C9-0C0E-40AD-AD5D-19AF510FE4AA}" srcOrd="1" destOrd="0" presId="urn:microsoft.com/office/officeart/2005/8/layout/chevron2"/>
    <dgm:cxn modelId="{4BBA1B74-9689-43B4-9CC6-74AF27D1423C}" type="presParOf" srcId="{59CFEBAF-4762-4A19-B2A8-A5579C34CC73}" destId="{0703AEE6-395D-404B-8762-1316F9A33F4F}" srcOrd="2" destOrd="0" presId="urn:microsoft.com/office/officeart/2005/8/layout/chevron2"/>
    <dgm:cxn modelId="{A96B34F7-EE03-4ADF-8449-7E1C3F135C38}" type="presParOf" srcId="{0703AEE6-395D-404B-8762-1316F9A33F4F}" destId="{54AECC75-187D-44B0-ACED-3F230AC119BB}" srcOrd="0" destOrd="0" presId="urn:microsoft.com/office/officeart/2005/8/layout/chevron2"/>
    <dgm:cxn modelId="{0C91C22F-9B69-4C1A-999A-604E9AE52FE7}" type="presParOf" srcId="{0703AEE6-395D-404B-8762-1316F9A33F4F}" destId="{8520E78C-2E45-49E0-A3B6-63A5AD2779E0}" srcOrd="1" destOrd="0" presId="urn:microsoft.com/office/officeart/2005/8/layout/chevron2"/>
    <dgm:cxn modelId="{F33110C2-AF11-4310-8400-7E7E6BC0176B}" type="presParOf" srcId="{59CFEBAF-4762-4A19-B2A8-A5579C34CC73}" destId="{648FA0F9-D243-48E1-A4D8-CC3349A9FA7D}" srcOrd="3" destOrd="0" presId="urn:microsoft.com/office/officeart/2005/8/layout/chevron2"/>
    <dgm:cxn modelId="{A01B4357-3B94-494F-94FD-7359F398880F}" type="presParOf" srcId="{59CFEBAF-4762-4A19-B2A8-A5579C34CC73}" destId="{C8350F75-D7C5-43C6-A377-31016F2E31CF}" srcOrd="4" destOrd="0" presId="urn:microsoft.com/office/officeart/2005/8/layout/chevron2"/>
    <dgm:cxn modelId="{41ABDC61-CE09-4F9C-A8FE-ECF1F78568ED}" type="presParOf" srcId="{C8350F75-D7C5-43C6-A377-31016F2E31CF}" destId="{BA4F435F-A500-4602-8BA1-BC46EEB6A9B3}" srcOrd="0" destOrd="0" presId="urn:microsoft.com/office/officeart/2005/8/layout/chevron2"/>
    <dgm:cxn modelId="{C46A34AE-DC19-4031-8C91-BCDDB43D8657}" type="presParOf" srcId="{C8350F75-D7C5-43C6-A377-31016F2E31CF}" destId="{F7D03427-7478-4EC8-8AF9-7A9763D0166C}" srcOrd="1" destOrd="0" presId="urn:microsoft.com/office/officeart/2005/8/layout/chevron2"/>
    <dgm:cxn modelId="{199C0A6C-A032-42B6-A9EA-DE20E61B9198}" type="presParOf" srcId="{59CFEBAF-4762-4A19-B2A8-A5579C34CC73}" destId="{1B64789F-8C32-4AEA-8C2B-4D46B0E8BA3E}" srcOrd="5" destOrd="0" presId="urn:microsoft.com/office/officeart/2005/8/layout/chevron2"/>
    <dgm:cxn modelId="{CDD55653-2718-43D1-8D48-E6784829903E}" type="presParOf" srcId="{59CFEBAF-4762-4A19-B2A8-A5579C34CC73}" destId="{87DF05AA-13DB-4901-B8B3-4E37583F7AA4}" srcOrd="6" destOrd="0" presId="urn:microsoft.com/office/officeart/2005/8/layout/chevron2"/>
    <dgm:cxn modelId="{F5042965-02D6-4536-8AB9-2AF109B28783}" type="presParOf" srcId="{87DF05AA-13DB-4901-B8B3-4E37583F7AA4}" destId="{3784DDDF-F93E-415B-9FDC-698C5B6EABC9}" srcOrd="0" destOrd="0" presId="urn:microsoft.com/office/officeart/2005/8/layout/chevron2"/>
    <dgm:cxn modelId="{7281ECE7-9A33-4E7B-8728-E039E785F862}" type="presParOf" srcId="{87DF05AA-13DB-4901-B8B3-4E37583F7AA4}" destId="{1159BE3C-CD2A-4963-95EF-0850823BC31A}" srcOrd="1" destOrd="0" presId="urn:microsoft.com/office/officeart/2005/8/layout/chevron2"/>
    <dgm:cxn modelId="{E5D2D7D4-4F19-4ECA-9A70-6BDCE8C3B4C8}" type="presParOf" srcId="{59CFEBAF-4762-4A19-B2A8-A5579C34CC73}" destId="{0417428E-98C8-45BE-9103-87DD8349C1D9}" srcOrd="7" destOrd="0" presId="urn:microsoft.com/office/officeart/2005/8/layout/chevron2"/>
    <dgm:cxn modelId="{B1C3112D-D1A4-4A48-BA9D-4A1D233FE4EE}" type="presParOf" srcId="{59CFEBAF-4762-4A19-B2A8-A5579C34CC73}" destId="{B4FED8FE-5A21-4C9D-939F-18B5F2A331B7}" srcOrd="8" destOrd="0" presId="urn:microsoft.com/office/officeart/2005/8/layout/chevron2"/>
    <dgm:cxn modelId="{EBA86EBF-0931-4982-A355-349CFF0F9B5A}" type="presParOf" srcId="{B4FED8FE-5A21-4C9D-939F-18B5F2A331B7}" destId="{7969FD9F-B9D5-4DC5-B61E-CCB07F64E953}" srcOrd="0" destOrd="0" presId="urn:microsoft.com/office/officeart/2005/8/layout/chevron2"/>
    <dgm:cxn modelId="{7A552239-3A13-468D-BA23-C1B6A1E6EF70}" type="presParOf" srcId="{B4FED8FE-5A21-4C9D-939F-18B5F2A331B7}" destId="{149021C0-7A58-453E-B2AF-E5A34CBC3542}" srcOrd="1" destOrd="0" presId="urn:microsoft.com/office/officeart/2005/8/layout/chevron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6" y="0"/>
            <a:ext cx="3044725" cy="465455"/>
          </a:xfrm>
          <a:prstGeom prst="rect">
            <a:avLst/>
          </a:prstGeom>
          <a:noFill/>
          <a:ln w="9525">
            <a:noFill/>
            <a:miter lim="800000"/>
            <a:headEnd/>
            <a:tailEnd/>
          </a:ln>
          <a:effectLst/>
        </p:spPr>
        <p:txBody>
          <a:bodyPr vert="horz" wrap="square" lIns="92700" tIns="46350" rIns="92700" bIns="46350" numCol="1" anchor="t" anchorCtr="0" compatLnSpc="1">
            <a:prstTxWarp prst="textNoShape">
              <a:avLst/>
            </a:prstTxWarp>
          </a:bodyPr>
          <a:lstStyle>
            <a:lvl1pPr defTabSz="927728">
              <a:defRPr sz="1200" b="0"/>
            </a:lvl1pPr>
          </a:lstStyle>
          <a:p>
            <a:endParaRPr lang="en-US" dirty="0"/>
          </a:p>
        </p:txBody>
      </p:sp>
      <p:sp>
        <p:nvSpPr>
          <p:cNvPr id="6147" name="Rectangle 3"/>
          <p:cNvSpPr>
            <a:spLocks noGrp="1" noChangeArrowheads="1"/>
          </p:cNvSpPr>
          <p:nvPr>
            <p:ph type="dt" sz="quarter" idx="1"/>
          </p:nvPr>
        </p:nvSpPr>
        <p:spPr bwMode="auto">
          <a:xfrm>
            <a:off x="3978376" y="0"/>
            <a:ext cx="3044724" cy="465455"/>
          </a:xfrm>
          <a:prstGeom prst="rect">
            <a:avLst/>
          </a:prstGeom>
          <a:noFill/>
          <a:ln w="9525">
            <a:noFill/>
            <a:miter lim="800000"/>
            <a:headEnd/>
            <a:tailEnd/>
          </a:ln>
          <a:effectLst/>
        </p:spPr>
        <p:txBody>
          <a:bodyPr vert="horz" wrap="square" lIns="92700" tIns="46350" rIns="92700" bIns="46350" numCol="1" anchor="t" anchorCtr="0" compatLnSpc="1">
            <a:prstTxWarp prst="textNoShape">
              <a:avLst/>
            </a:prstTxWarp>
          </a:bodyPr>
          <a:lstStyle>
            <a:lvl1pPr algn="r" defTabSz="927728">
              <a:defRPr sz="1200" b="0"/>
            </a:lvl1pPr>
          </a:lstStyle>
          <a:p>
            <a:endParaRPr lang="en-US" dirty="0"/>
          </a:p>
        </p:txBody>
      </p:sp>
      <p:sp>
        <p:nvSpPr>
          <p:cNvPr id="6148" name="Rectangle 4"/>
          <p:cNvSpPr>
            <a:spLocks noGrp="1" noChangeArrowheads="1"/>
          </p:cNvSpPr>
          <p:nvPr>
            <p:ph type="ftr" sz="quarter" idx="2"/>
          </p:nvPr>
        </p:nvSpPr>
        <p:spPr bwMode="auto">
          <a:xfrm>
            <a:off x="6" y="8843646"/>
            <a:ext cx="3044725" cy="465455"/>
          </a:xfrm>
          <a:prstGeom prst="rect">
            <a:avLst/>
          </a:prstGeom>
          <a:noFill/>
          <a:ln w="9525">
            <a:noFill/>
            <a:miter lim="800000"/>
            <a:headEnd/>
            <a:tailEnd/>
          </a:ln>
          <a:effectLst/>
        </p:spPr>
        <p:txBody>
          <a:bodyPr vert="horz" wrap="square" lIns="92700" tIns="46350" rIns="92700" bIns="46350" numCol="1" anchor="b" anchorCtr="0" compatLnSpc="1">
            <a:prstTxWarp prst="textNoShape">
              <a:avLst/>
            </a:prstTxWarp>
          </a:bodyPr>
          <a:lstStyle>
            <a:lvl1pPr defTabSz="927728">
              <a:defRPr sz="1200" b="0"/>
            </a:lvl1pPr>
          </a:lstStyle>
          <a:p>
            <a:endParaRPr lang="en-US" dirty="0"/>
          </a:p>
        </p:txBody>
      </p:sp>
      <p:sp>
        <p:nvSpPr>
          <p:cNvPr id="6149" name="Rectangle 5"/>
          <p:cNvSpPr>
            <a:spLocks noGrp="1" noChangeArrowheads="1"/>
          </p:cNvSpPr>
          <p:nvPr>
            <p:ph type="sldNum" sz="quarter" idx="3"/>
          </p:nvPr>
        </p:nvSpPr>
        <p:spPr bwMode="auto">
          <a:xfrm>
            <a:off x="3978376" y="8843646"/>
            <a:ext cx="3044724" cy="465455"/>
          </a:xfrm>
          <a:prstGeom prst="rect">
            <a:avLst/>
          </a:prstGeom>
          <a:noFill/>
          <a:ln w="9525">
            <a:noFill/>
            <a:miter lim="800000"/>
            <a:headEnd/>
            <a:tailEnd/>
          </a:ln>
          <a:effectLst/>
        </p:spPr>
        <p:txBody>
          <a:bodyPr vert="horz" wrap="square" lIns="92700" tIns="46350" rIns="92700" bIns="46350" numCol="1" anchor="b" anchorCtr="0" compatLnSpc="1">
            <a:prstTxWarp prst="textNoShape">
              <a:avLst/>
            </a:prstTxWarp>
          </a:bodyPr>
          <a:lstStyle>
            <a:lvl1pPr algn="r" defTabSz="927728">
              <a:defRPr sz="1200" b="0"/>
            </a:lvl1pPr>
          </a:lstStyle>
          <a:p>
            <a:fld id="{3FB3E3D5-9FE0-4068-98F4-3645AE7D54FC}" type="slidenum">
              <a:rPr lang="en-US"/>
              <a:pPr/>
              <a:t>‹#›</a:t>
            </a:fld>
            <a:endParaRPr lang="en-US" dirty="0"/>
          </a:p>
        </p:txBody>
      </p:sp>
    </p:spTree>
    <p:extLst>
      <p:ext uri="{BB962C8B-B14F-4D97-AF65-F5344CB8AC3E}">
        <p14:creationId xmlns:p14="http://schemas.microsoft.com/office/powerpoint/2010/main" xmlns="" val="12847793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8"/>
            <a:ext cx="3043980" cy="465772"/>
          </a:xfrm>
          <a:prstGeom prst="rect">
            <a:avLst/>
          </a:prstGeom>
        </p:spPr>
        <p:txBody>
          <a:bodyPr vert="horz" lIns="90980" tIns="45490" rIns="90980" bIns="45490" rtlCol="0"/>
          <a:lstStyle>
            <a:lvl1pPr algn="l">
              <a:defRPr sz="1200"/>
            </a:lvl1pPr>
          </a:lstStyle>
          <a:p>
            <a:endParaRPr lang="en-US" dirty="0"/>
          </a:p>
        </p:txBody>
      </p:sp>
      <p:sp>
        <p:nvSpPr>
          <p:cNvPr id="3" name="Date Placeholder 2"/>
          <p:cNvSpPr>
            <a:spLocks noGrp="1"/>
          </p:cNvSpPr>
          <p:nvPr>
            <p:ph type="dt" idx="1"/>
          </p:nvPr>
        </p:nvSpPr>
        <p:spPr>
          <a:xfrm>
            <a:off x="3977535" y="8"/>
            <a:ext cx="3043980" cy="465772"/>
          </a:xfrm>
          <a:prstGeom prst="rect">
            <a:avLst/>
          </a:prstGeom>
        </p:spPr>
        <p:txBody>
          <a:bodyPr vert="horz" lIns="90980" tIns="45490" rIns="90980" bIns="45490" rtlCol="0"/>
          <a:lstStyle>
            <a:lvl1pPr algn="r">
              <a:defRPr sz="1200"/>
            </a:lvl1pPr>
          </a:lstStyle>
          <a:p>
            <a:fld id="{592A8E3E-DDD1-4197-AF1B-934EA1FE55F6}" type="datetimeFigureOut">
              <a:rPr lang="en-US" smtClean="0"/>
              <a:pPr/>
              <a:t>10/5/2017</a:t>
            </a:fld>
            <a:endParaRPr lang="en-US" dirty="0"/>
          </a:p>
        </p:txBody>
      </p:sp>
      <p:sp>
        <p:nvSpPr>
          <p:cNvPr id="4" name="Slide Image Placeholder 3"/>
          <p:cNvSpPr>
            <a:spLocks noGrp="1" noRot="1" noChangeAspect="1"/>
          </p:cNvSpPr>
          <p:nvPr>
            <p:ph type="sldImg" idx="2"/>
          </p:nvPr>
        </p:nvSpPr>
        <p:spPr>
          <a:xfrm>
            <a:off x="1184275" y="696913"/>
            <a:ext cx="4654550" cy="3492500"/>
          </a:xfrm>
          <a:prstGeom prst="rect">
            <a:avLst/>
          </a:prstGeom>
          <a:noFill/>
          <a:ln w="12700">
            <a:solidFill>
              <a:prstClr val="black"/>
            </a:solidFill>
          </a:ln>
        </p:spPr>
        <p:txBody>
          <a:bodyPr vert="horz" lIns="90980" tIns="45490" rIns="90980" bIns="45490" rtlCol="0" anchor="ctr"/>
          <a:lstStyle/>
          <a:p>
            <a:endParaRPr lang="en-US" dirty="0"/>
          </a:p>
        </p:txBody>
      </p:sp>
      <p:sp>
        <p:nvSpPr>
          <p:cNvPr id="5" name="Notes Placeholder 4"/>
          <p:cNvSpPr>
            <a:spLocks noGrp="1"/>
          </p:cNvSpPr>
          <p:nvPr>
            <p:ph type="body" sz="quarter" idx="3"/>
          </p:nvPr>
        </p:nvSpPr>
        <p:spPr>
          <a:xfrm>
            <a:off x="702948" y="4422461"/>
            <a:ext cx="5617208" cy="4188778"/>
          </a:xfrm>
          <a:prstGeom prst="rect">
            <a:avLst/>
          </a:prstGeom>
        </p:spPr>
        <p:txBody>
          <a:bodyPr vert="horz" lIns="90980" tIns="45490" rIns="90980" bIns="454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4" y="8841741"/>
            <a:ext cx="3043980" cy="465772"/>
          </a:xfrm>
          <a:prstGeom prst="rect">
            <a:avLst/>
          </a:prstGeom>
        </p:spPr>
        <p:txBody>
          <a:bodyPr vert="horz" lIns="90980" tIns="45490" rIns="90980" bIns="4549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7535" y="8841741"/>
            <a:ext cx="3043980" cy="465772"/>
          </a:xfrm>
          <a:prstGeom prst="rect">
            <a:avLst/>
          </a:prstGeom>
        </p:spPr>
        <p:txBody>
          <a:bodyPr vert="horz" lIns="90980" tIns="45490" rIns="90980" bIns="45490" rtlCol="0" anchor="b"/>
          <a:lstStyle>
            <a:lvl1pPr algn="r">
              <a:defRPr sz="1200"/>
            </a:lvl1pPr>
          </a:lstStyle>
          <a:p>
            <a:fld id="{748C6056-DB9C-4E8A-BC5A-33EE87756CB2}" type="slidenum">
              <a:rPr lang="en-US" smtClean="0"/>
              <a:pPr/>
              <a:t>‹#›</a:t>
            </a:fld>
            <a:endParaRPr lang="en-US" dirty="0"/>
          </a:p>
        </p:txBody>
      </p:sp>
    </p:spTree>
    <p:extLst>
      <p:ext uri="{BB962C8B-B14F-4D97-AF65-F5344CB8AC3E}">
        <p14:creationId xmlns:p14="http://schemas.microsoft.com/office/powerpoint/2010/main" xmlns="" val="2161996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65F06A-D059-DF40-8F37-B3738D7DFC2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xmlns="" val="380668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8C6056-DB9C-4E8A-BC5A-33EE87756CB2}" type="slidenum">
              <a:rPr lang="en-US" smtClean="0"/>
              <a:pPr/>
              <a:t>17</a:t>
            </a:fld>
            <a:endParaRPr lang="en-US" dirty="0"/>
          </a:p>
        </p:txBody>
      </p:sp>
    </p:spTree>
    <p:extLst>
      <p:ext uri="{BB962C8B-B14F-4D97-AF65-F5344CB8AC3E}">
        <p14:creationId xmlns:p14="http://schemas.microsoft.com/office/powerpoint/2010/main" xmlns="" val="1500931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590">
              <a:defRPr/>
            </a:pPr>
            <a:r>
              <a:rPr lang="en-US" dirty="0"/>
              <a:t>So the 2035 challenge, as I call it, is my personal forecast when such functionality will be present in most active vessels of the global fleet. It may be very sooner. Although many fellow engineers may argue that the technology at this level is commercially available today, artificial condition-awareness and artificial situation-awareness at vessel level, are not covered currently by IACS Unified Rules. </a:t>
            </a:r>
          </a:p>
          <a:p>
            <a:endParaRPr lang="en-US" dirty="0"/>
          </a:p>
        </p:txBody>
      </p:sp>
      <p:sp>
        <p:nvSpPr>
          <p:cNvPr id="4" name="Slide Number Placeholder 3"/>
          <p:cNvSpPr>
            <a:spLocks noGrp="1"/>
          </p:cNvSpPr>
          <p:nvPr>
            <p:ph type="sldNum" sz="quarter" idx="10"/>
          </p:nvPr>
        </p:nvSpPr>
        <p:spPr/>
        <p:txBody>
          <a:bodyPr/>
          <a:lstStyle/>
          <a:p>
            <a:fld id="{9F65F06A-D059-DF40-8F37-B3738D7DFC2F}"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xmlns="" val="1750730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Potential reasons may include:</a:t>
            </a:r>
          </a:p>
          <a:p>
            <a:pPr lvl="1"/>
            <a:r>
              <a:rPr lang="en-US" dirty="0" smtClean="0"/>
              <a:t>Completely </a:t>
            </a:r>
            <a:r>
              <a:rPr lang="en-US" u="sng" dirty="0" smtClean="0"/>
              <a:t>new designs</a:t>
            </a:r>
            <a:r>
              <a:rPr lang="en-US" dirty="0" smtClean="0"/>
              <a:t> possible</a:t>
            </a:r>
          </a:p>
          <a:p>
            <a:pPr lvl="1"/>
            <a:r>
              <a:rPr lang="en-US" u="sng" dirty="0" smtClean="0"/>
              <a:t>Expansion of service functions </a:t>
            </a:r>
            <a:r>
              <a:rPr lang="en-US" dirty="0" smtClean="0"/>
              <a:t>beyond existing or projected organizational capabilities</a:t>
            </a:r>
          </a:p>
          <a:p>
            <a:endParaRPr lang="en-US" dirty="0"/>
          </a:p>
        </p:txBody>
      </p:sp>
      <p:sp>
        <p:nvSpPr>
          <p:cNvPr id="4" name="Slide Number Placeholder 3"/>
          <p:cNvSpPr>
            <a:spLocks noGrp="1"/>
          </p:cNvSpPr>
          <p:nvPr>
            <p:ph type="sldNum" sz="quarter" idx="10"/>
          </p:nvPr>
        </p:nvSpPr>
        <p:spPr/>
        <p:txBody>
          <a:bodyPr/>
          <a:lstStyle/>
          <a:p>
            <a:fld id="{30A556E1-BE0A-4212-8DED-30CEF8FCBFEE}" type="slidenum">
              <a:rPr lang="en-US" smtClean="0"/>
              <a:pPr/>
              <a:t>19</a:t>
            </a:fld>
            <a:endParaRPr lang="en-US"/>
          </a:p>
        </p:txBody>
      </p:sp>
    </p:spTree>
    <p:extLst>
      <p:ext uri="{BB962C8B-B14F-4D97-AF65-F5344CB8AC3E}">
        <p14:creationId xmlns:p14="http://schemas.microsoft.com/office/powerpoint/2010/main" xmlns="" val="266744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8C6056-DB9C-4E8A-BC5A-33EE87756CB2}" type="slidenum">
              <a:rPr lang="en-US" smtClean="0"/>
              <a:pPr/>
              <a:t>20</a:t>
            </a:fld>
            <a:endParaRPr lang="en-US" dirty="0"/>
          </a:p>
        </p:txBody>
      </p:sp>
    </p:spTree>
    <p:extLst>
      <p:ext uri="{BB962C8B-B14F-4D97-AF65-F5344CB8AC3E}">
        <p14:creationId xmlns:p14="http://schemas.microsoft.com/office/powerpoint/2010/main" xmlns="" val="993285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8C6056-DB9C-4E8A-BC5A-33EE87756CB2}" type="slidenum">
              <a:rPr lang="en-US" smtClean="0"/>
              <a:pPr/>
              <a:t>22</a:t>
            </a:fld>
            <a:endParaRPr lang="en-US" dirty="0"/>
          </a:p>
        </p:txBody>
      </p:sp>
    </p:spTree>
    <p:extLst>
      <p:ext uri="{BB962C8B-B14F-4D97-AF65-F5344CB8AC3E}">
        <p14:creationId xmlns:p14="http://schemas.microsoft.com/office/powerpoint/2010/main" xmlns="" val="1089857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451">
              <a:defRPr/>
            </a:pPr>
            <a:r>
              <a:rPr lang="en-US" dirty="0" smtClean="0"/>
              <a:t>MASRWG</a:t>
            </a:r>
            <a:r>
              <a:rPr lang="en-US" baseline="0" dirty="0" smtClean="0"/>
              <a:t> (</a:t>
            </a:r>
            <a:r>
              <a:rPr lang="en-US" dirty="0"/>
              <a:t>Maritime Autonomous Systems Regulatory Working Group) based in UK aims to draft best practice regulatory framework </a:t>
            </a:r>
          </a:p>
        </p:txBody>
      </p:sp>
      <p:sp>
        <p:nvSpPr>
          <p:cNvPr id="4" name="Slide Number Placeholder 3"/>
          <p:cNvSpPr>
            <a:spLocks noGrp="1"/>
          </p:cNvSpPr>
          <p:nvPr>
            <p:ph type="sldNum" sz="quarter" idx="10"/>
          </p:nvPr>
        </p:nvSpPr>
        <p:spPr/>
        <p:txBody>
          <a:bodyPr/>
          <a:lstStyle/>
          <a:p>
            <a:fld id="{30A556E1-BE0A-4212-8DED-30CEF8FCBFEE}"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xmlns="" val="663414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65F06A-D059-DF40-8F37-B3738D7DFC2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xmlns="" val="3606729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xmlns="" val="2040829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pPr defTabSz="923439"/>
            <a:fld id="{BF7470FE-081E-49CA-8C82-C1108508FC4F}" type="slidenum">
              <a:rPr lang="en-US" smtClean="0">
                <a:solidFill>
                  <a:prstClr val="black"/>
                </a:solidFill>
                <a:latin typeface="Arial" pitchFamily="34" charset="0"/>
              </a:rPr>
              <a:pPr defTabSz="923439"/>
              <a:t>2</a:t>
            </a:fld>
            <a:endParaRPr lang="en-US" dirty="0" smtClean="0">
              <a:solidFill>
                <a:prstClr val="black"/>
              </a:solidFill>
              <a:latin typeface="Arial" pitchFamily="34" charset="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a:noFill/>
          <a:ln/>
        </p:spPr>
        <p:txBody>
          <a:bodyPr/>
          <a:lstStyle/>
          <a:p>
            <a:pPr>
              <a:buFont typeface="Wingdings" pitchFamily="2" charset="2"/>
              <a:buNone/>
            </a:pPr>
            <a:endParaRPr lang="en-US" smtClean="0">
              <a:latin typeface="Arial" pitchFamily="34" charset="0"/>
            </a:endParaRPr>
          </a:p>
        </p:txBody>
      </p:sp>
    </p:spTree>
    <p:extLst>
      <p:ext uri="{BB962C8B-B14F-4D97-AF65-F5344CB8AC3E}">
        <p14:creationId xmlns:p14="http://schemas.microsoft.com/office/powerpoint/2010/main" xmlns="" val="2409298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8C6056-DB9C-4E8A-BC5A-33EE87756CB2}" type="slidenum">
              <a:rPr lang="en-US" smtClean="0"/>
              <a:pPr/>
              <a:t>3</a:t>
            </a:fld>
            <a:endParaRPr lang="en-US" dirty="0"/>
          </a:p>
        </p:txBody>
      </p:sp>
    </p:spTree>
    <p:extLst>
      <p:ext uri="{BB962C8B-B14F-4D97-AF65-F5344CB8AC3E}">
        <p14:creationId xmlns:p14="http://schemas.microsoft.com/office/powerpoint/2010/main" xmlns="" val="3863917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8C6056-DB9C-4E8A-BC5A-33EE87756CB2}" type="slidenum">
              <a:rPr lang="en-US" smtClean="0"/>
              <a:pPr/>
              <a:t>5</a:t>
            </a:fld>
            <a:endParaRPr lang="en-US" dirty="0"/>
          </a:p>
        </p:txBody>
      </p:sp>
    </p:spTree>
    <p:extLst>
      <p:ext uri="{BB962C8B-B14F-4D97-AF65-F5344CB8AC3E}">
        <p14:creationId xmlns:p14="http://schemas.microsoft.com/office/powerpoint/2010/main" xmlns="" val="3915524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60191">
              <a:defRPr/>
            </a:pPr>
            <a:r>
              <a:rPr lang="en-US" sz="1300" b="1" dirty="0"/>
              <a:t>Speaker Notes:</a:t>
            </a:r>
          </a:p>
          <a:p>
            <a:pPr defTabSz="960191">
              <a:defRPr/>
            </a:pPr>
            <a:endParaRPr lang="en-US" sz="1300" dirty="0"/>
          </a:p>
          <a:p>
            <a:pPr marL="180036" indent="-180036" defTabSz="960191">
              <a:buFont typeface="Arial" panose="020B0604020202020204" pitchFamily="34" charset="0"/>
              <a:buChar char="•"/>
              <a:defRPr/>
            </a:pPr>
            <a:r>
              <a:rPr lang="en-US" sz="1300" dirty="0"/>
              <a:t>ABS is focused on increasing your organization’s capabilities in defending against cyber-related threats to </a:t>
            </a:r>
            <a:r>
              <a:rPr lang="en-US" dirty="0" smtClean="0"/>
              <a:t>minimize productivity loss and limit operational impact</a:t>
            </a:r>
          </a:p>
          <a:p>
            <a:pPr marL="180036" indent="-180036" defTabSz="960191">
              <a:buFont typeface="Arial" panose="020B0604020202020204" pitchFamily="34" charset="0"/>
              <a:buChar char="•"/>
              <a:defRPr/>
            </a:pPr>
            <a:r>
              <a:rPr lang="en-US" sz="1300" dirty="0"/>
              <a:t>The statistic of 38% is sourced from 2015 Global Cybersecurity Status Report” | ISACA International</a:t>
            </a:r>
          </a:p>
          <a:p>
            <a:pPr marL="180036" indent="-180036" defTabSz="960191">
              <a:buFont typeface="Arial" panose="020B0604020202020204" pitchFamily="34" charset="0"/>
              <a:buChar char="•"/>
              <a:defRPr/>
            </a:pPr>
            <a:r>
              <a:rPr lang="en-US" dirty="0" smtClean="0"/>
              <a:t>Risks</a:t>
            </a:r>
            <a:r>
              <a:rPr lang="en-US" baseline="0" dirty="0" smtClean="0"/>
              <a:t> in the marine environment are distinctly different from those in the onshore world and have serious consequences</a:t>
            </a:r>
          </a:p>
          <a:p>
            <a:pPr marL="180036" indent="-180036" defTabSz="960191">
              <a:buFont typeface="Arial" panose="020B0604020202020204" pitchFamily="34" charset="0"/>
              <a:buChar char="•"/>
              <a:defRPr/>
            </a:pPr>
            <a:r>
              <a:rPr lang="en-US" baseline="0" dirty="0" smtClean="0"/>
              <a:t>The right risk-based approach can enable your organization to prevent most of the cyber-related threats</a:t>
            </a:r>
          </a:p>
          <a:p>
            <a:pPr defTabSz="960191">
              <a:defRPr/>
            </a:pPr>
            <a:endParaRPr lang="en-US" baseline="0" dirty="0" smtClean="0"/>
          </a:p>
          <a:p>
            <a:pPr defTabSz="960191">
              <a:defRPr/>
            </a:pPr>
            <a:r>
              <a:rPr lang="en-US" b="1" dirty="0" smtClean="0"/>
              <a:t>Speaker Background:</a:t>
            </a:r>
          </a:p>
          <a:p>
            <a:pPr defTabSz="960191">
              <a:defRPr/>
            </a:pPr>
            <a:r>
              <a:rPr lang="en-US" b="0" baseline="0" dirty="0" smtClean="0"/>
              <a:t>Benefits of ABS CyberSafety:</a:t>
            </a:r>
          </a:p>
          <a:p>
            <a:pPr marL="180036" indent="-180036">
              <a:buFont typeface="Arial" panose="020B0604020202020204" pitchFamily="34" charset="0"/>
              <a:buChar char="•"/>
            </a:pPr>
            <a:r>
              <a:rPr lang="en-US" sz="1300" dirty="0"/>
              <a:t>Greater assurance of reliability/integrity (and a way to measure!)</a:t>
            </a:r>
          </a:p>
          <a:p>
            <a:pPr marL="180036" indent="-180036">
              <a:buFont typeface="Arial" panose="020B0604020202020204" pitchFamily="34" charset="0"/>
              <a:buChar char="•"/>
            </a:pPr>
            <a:r>
              <a:rPr lang="en-US" sz="1300" dirty="0"/>
              <a:t>Mitigate risk to reputation, people and financial performance</a:t>
            </a:r>
          </a:p>
          <a:p>
            <a:pPr marL="180036" indent="-180036">
              <a:buFont typeface="Arial" panose="020B0604020202020204" pitchFamily="34" charset="0"/>
              <a:buChar char="•"/>
            </a:pPr>
            <a:r>
              <a:rPr lang="en-US" sz="1300" dirty="0"/>
              <a:t>Increased confidence in crew – increased awareness</a:t>
            </a:r>
          </a:p>
          <a:p>
            <a:pPr marL="180036" indent="-180036">
              <a:buFont typeface="Arial" panose="020B0604020202020204" pitchFamily="34" charset="0"/>
              <a:buChar char="•"/>
            </a:pPr>
            <a:r>
              <a:rPr lang="en-US" sz="1300" dirty="0"/>
              <a:t>Potential compliance to new regulations</a:t>
            </a:r>
          </a:p>
          <a:p>
            <a:pPr marL="180036" indent="-180036">
              <a:buFont typeface="Arial" panose="020B0604020202020204" pitchFamily="34" charset="0"/>
              <a:buChar char="•"/>
            </a:pPr>
            <a:r>
              <a:rPr lang="en-US" sz="1300" dirty="0"/>
              <a:t>Owner/investor confidence in asset and crew</a:t>
            </a:r>
          </a:p>
          <a:p>
            <a:pPr marL="180036" indent="-180036">
              <a:buFont typeface="Arial" panose="020B0604020202020204" pitchFamily="34" charset="0"/>
              <a:buChar char="•"/>
            </a:pPr>
            <a:r>
              <a:rPr lang="en-US" sz="1300" dirty="0"/>
              <a:t>Defend your operation from internal and external Cyber Threats</a:t>
            </a:r>
          </a:p>
          <a:p>
            <a:pPr marL="180036" indent="-180036">
              <a:buFont typeface="Arial" panose="020B0604020202020204" pitchFamily="34" charset="0"/>
              <a:buChar char="•"/>
            </a:pPr>
            <a:r>
              <a:rPr lang="en-US" sz="1300" dirty="0"/>
              <a:t>Share situational awareness of threats</a:t>
            </a:r>
          </a:p>
          <a:p>
            <a:pPr marL="180036" indent="-180036">
              <a:buFont typeface="Arial" panose="020B0604020202020204" pitchFamily="34" charset="0"/>
              <a:buChar char="•"/>
            </a:pPr>
            <a:r>
              <a:rPr lang="en-US" sz="1300" dirty="0"/>
              <a:t>Gain knowledge of legislation, compliance requirements and consequences of breaches</a:t>
            </a:r>
          </a:p>
          <a:p>
            <a:pPr marL="180036" indent="-180036">
              <a:buFont typeface="Arial" panose="020B0604020202020204" pitchFamily="34" charset="0"/>
              <a:buChar char="•"/>
            </a:pPr>
            <a:r>
              <a:rPr lang="en-US" sz="1300" dirty="0"/>
              <a:t>Know best practice strategy and policies</a:t>
            </a:r>
          </a:p>
          <a:p>
            <a:pPr marL="180036" indent="-180036">
              <a:buFont typeface="Arial" panose="020B0604020202020204" pitchFamily="34" charset="0"/>
              <a:buChar char="•"/>
            </a:pPr>
            <a:r>
              <a:rPr lang="en-US" sz="1300" dirty="0"/>
              <a:t>Understand Cyber Security roles and responsibilities throughout the organization</a:t>
            </a:r>
          </a:p>
          <a:p>
            <a:pPr marL="180036" indent="-180036">
              <a:buFont typeface="Arial" panose="020B0604020202020204" pitchFamily="34" charset="0"/>
              <a:buChar char="•"/>
            </a:pPr>
            <a:r>
              <a:rPr lang="en-US" sz="1300" dirty="0"/>
              <a:t>Optimize Cyber Security as a business-enabler</a:t>
            </a:r>
          </a:p>
          <a:p>
            <a:endParaRPr lang="en-US" dirty="0"/>
          </a:p>
        </p:txBody>
      </p:sp>
      <p:sp>
        <p:nvSpPr>
          <p:cNvPr id="4" name="Slide Number Placeholder 3"/>
          <p:cNvSpPr>
            <a:spLocks noGrp="1"/>
          </p:cNvSpPr>
          <p:nvPr>
            <p:ph type="sldNum" sz="quarter" idx="10"/>
          </p:nvPr>
        </p:nvSpPr>
        <p:spPr/>
        <p:txBody>
          <a:bodyPr/>
          <a:lstStyle/>
          <a:p>
            <a:fld id="{9F65F06A-D059-DF40-8F37-B3738D7DFC2F}" type="slidenum">
              <a:rPr lang="en-US" smtClean="0"/>
              <a:pPr/>
              <a:t>8</a:t>
            </a:fld>
            <a:endParaRPr lang="en-US" dirty="0"/>
          </a:p>
        </p:txBody>
      </p:sp>
    </p:spTree>
    <p:extLst>
      <p:ext uri="{BB962C8B-B14F-4D97-AF65-F5344CB8AC3E}">
        <p14:creationId xmlns:p14="http://schemas.microsoft.com/office/powerpoint/2010/main" xmlns="" val="1156908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65F06A-D059-DF40-8F37-B3738D7DFC2F}" type="slidenum">
              <a:rPr lang="en-US" smtClean="0"/>
              <a:pPr/>
              <a:t>10</a:t>
            </a:fld>
            <a:endParaRPr lang="en-US"/>
          </a:p>
        </p:txBody>
      </p:sp>
    </p:spTree>
    <p:extLst>
      <p:ext uri="{BB962C8B-B14F-4D97-AF65-F5344CB8AC3E}">
        <p14:creationId xmlns:p14="http://schemas.microsoft.com/office/powerpoint/2010/main" xmlns="" val="1957933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65F06A-D059-DF40-8F37-B3738D7DFC2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xmlns="" val="509344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6967">
              <a:defRPr/>
            </a:pPr>
            <a:r>
              <a:rPr lang="en-US" sz="1300" b="1" dirty="0">
                <a:solidFill>
                  <a:srgbClr val="000000"/>
                </a:solidFill>
              </a:rPr>
              <a:t>Speaker Notes:</a:t>
            </a:r>
          </a:p>
          <a:p>
            <a:pPr marL="173806" indent="-173806" defTabSz="926967">
              <a:buFont typeface="Arial" panose="020B0604020202020204" pitchFamily="34" charset="0"/>
              <a:buChar char="•"/>
              <a:defRPr/>
            </a:pPr>
            <a:r>
              <a:rPr lang="en-US" sz="1300" b="1" i="1" dirty="0">
                <a:solidFill>
                  <a:srgbClr val="000000"/>
                </a:solidFill>
              </a:rPr>
              <a:t>ABS is addressing the entire Software Life Cycle, ISQM Software Development will be added this year</a:t>
            </a:r>
          </a:p>
          <a:p>
            <a:pPr marL="173806" indent="-173806" defTabSz="926967">
              <a:buFont typeface="Arial" panose="020B0604020202020204" pitchFamily="34" charset="0"/>
              <a:buChar char="•"/>
              <a:defRPr/>
            </a:pPr>
            <a:r>
              <a:rPr lang="en-US" sz="1300" b="1" i="1" dirty="0">
                <a:solidFill>
                  <a:srgbClr val="000000"/>
                </a:solidFill>
              </a:rPr>
              <a:t>CyberSafety</a:t>
            </a:r>
            <a:r>
              <a:rPr lang="en-US" sz="1300" i="1" dirty="0">
                <a:solidFill>
                  <a:srgbClr val="000000"/>
                </a:solidFill>
              </a:rPr>
              <a:t>: </a:t>
            </a:r>
            <a:r>
              <a:rPr lang="en-US" sz="1300" dirty="0">
                <a:solidFill>
                  <a:srgbClr val="000000"/>
                </a:solidFill>
              </a:rPr>
              <a:t>Guidelines and standards for computerized, automated, and autonomous systems that ensure those systems are </a:t>
            </a:r>
            <a:r>
              <a:rPr lang="en-US" sz="1300" b="1" dirty="0">
                <a:solidFill>
                  <a:srgbClr val="000000"/>
                </a:solidFill>
              </a:rPr>
              <a:t>designed, built, operated, and maintained so as to allow only predictable, repeatable behaviors, especially in those areas of operation or maintenance that can affect human, system, enterprise or environmental safety.</a:t>
            </a:r>
          </a:p>
          <a:p>
            <a:pPr defTabSz="926967">
              <a:defRPr/>
            </a:pPr>
            <a:endParaRPr lang="en-US" sz="1300" b="1" dirty="0">
              <a:solidFill>
                <a:srgbClr val="000000"/>
              </a:solidFill>
            </a:endParaRPr>
          </a:p>
          <a:p>
            <a:pPr marL="173806" indent="-173806">
              <a:buFont typeface="Arial" panose="020B0604020202020204" pitchFamily="34" charset="0"/>
              <a:buChar char="•"/>
            </a:pPr>
            <a:r>
              <a:rPr lang="en-US" dirty="0" smtClean="0"/>
              <a:t>Programs (pillars) include </a:t>
            </a:r>
            <a:r>
              <a:rPr lang="en-US" dirty="0" err="1" smtClean="0"/>
              <a:t>cybersecurity</a:t>
            </a:r>
            <a:r>
              <a:rPr lang="en-US" dirty="0" smtClean="0"/>
              <a:t>, cyber-systems test, data integrity, software integrity, automated and robotic system safety, and autonomous system safety. These</a:t>
            </a:r>
            <a:r>
              <a:rPr lang="en-US" baseline="0" dirty="0" smtClean="0"/>
              <a:t> consist of guides and guidance notes providing best practices and requirements for each “program”.</a:t>
            </a:r>
            <a:endParaRPr lang="en-US" dirty="0" smtClean="0"/>
          </a:p>
          <a:p>
            <a:pPr marL="173806" indent="-173806">
              <a:buFont typeface="Arial" panose="020B0604020202020204" pitchFamily="34" charset="0"/>
              <a:buChar char="•"/>
            </a:pPr>
            <a:endParaRPr lang="en-US" dirty="0" smtClean="0"/>
          </a:p>
          <a:p>
            <a:pPr marL="173806" indent="-173806">
              <a:buFont typeface="Arial" panose="020B0604020202020204" pitchFamily="34" charset="0"/>
              <a:buChar char="•"/>
            </a:pPr>
            <a:r>
              <a:rPr lang="en-US" dirty="0" smtClean="0"/>
              <a:t>Foundation ‘steps’ for the programs include templates and procedures for cyber strategy and policy generation; cyber-enabled process development; and system safety assessment procedures.  These documents</a:t>
            </a:r>
            <a:r>
              <a:rPr lang="en-US" baseline="0" dirty="0" smtClean="0"/>
              <a:t> will support the implementation, operation and assessment for each program.</a:t>
            </a:r>
            <a:endParaRPr lang="en-US" dirty="0" smtClean="0"/>
          </a:p>
          <a:p>
            <a:endParaRPr lang="en-US" dirty="0" smtClean="0"/>
          </a:p>
          <a:p>
            <a:r>
              <a:rPr lang="en-US" i="1" dirty="0" smtClean="0">
                <a:solidFill>
                  <a:srgbClr val="FF0000"/>
                </a:solidFill>
              </a:rPr>
              <a:t>(Details on the pillars are</a:t>
            </a:r>
            <a:r>
              <a:rPr lang="en-US" i="1" baseline="0" dirty="0" smtClean="0">
                <a:solidFill>
                  <a:srgbClr val="FF0000"/>
                </a:solidFill>
              </a:rPr>
              <a:t> on the following slide)</a:t>
            </a:r>
            <a:endParaRPr lang="en-US" i="1" dirty="0" smtClean="0">
              <a:solidFill>
                <a:srgbClr val="FF0000"/>
              </a:solidFill>
            </a:endParaRPr>
          </a:p>
          <a:p>
            <a:pPr defTabSz="926967">
              <a:defRPr/>
            </a:pPr>
            <a:endParaRPr lang="en-US" sz="1300" b="1"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9F65F06A-D059-DF40-8F37-B3738D7DFC2F}" type="slidenum">
              <a:rPr lang="en-US" smtClean="0"/>
              <a:pPr/>
              <a:t>12</a:t>
            </a:fld>
            <a:endParaRPr lang="en-US"/>
          </a:p>
        </p:txBody>
      </p:sp>
    </p:spTree>
    <p:extLst>
      <p:ext uri="{BB962C8B-B14F-4D97-AF65-F5344CB8AC3E}">
        <p14:creationId xmlns:p14="http://schemas.microsoft.com/office/powerpoint/2010/main" xmlns="" val="1056694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65F06A-D059-DF40-8F37-B3738D7DFC2F}"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xmlns="" val="28834373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9.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2 Line Header">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xmlns=""/>
              </a:ext>
            </a:extLst>
          </a:blip>
          <a:srcRect/>
          <a:stretch/>
        </p:blipFill>
        <p:spPr>
          <a:xfrm>
            <a:off x="381000" y="381000"/>
            <a:ext cx="8397240" cy="5851880"/>
          </a:xfrm>
          <a:prstGeom prst="rect">
            <a:avLst/>
          </a:prstGeom>
        </p:spPr>
      </p:pic>
      <p:sp>
        <p:nvSpPr>
          <p:cNvPr id="28" name="Rectangle 27"/>
          <p:cNvSpPr/>
          <p:nvPr userDrawn="1"/>
        </p:nvSpPr>
        <p:spPr>
          <a:xfrm flipH="1">
            <a:off x="4664075" y="1558843"/>
            <a:ext cx="4478192" cy="2106378"/>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27" name="Rectangle 26"/>
          <p:cNvSpPr/>
          <p:nvPr userDrawn="1"/>
        </p:nvSpPr>
        <p:spPr>
          <a:xfrm flipH="1">
            <a:off x="4664075" y="3657600"/>
            <a:ext cx="4478191" cy="1405078"/>
          </a:xfrm>
          <a:prstGeom prst="rect">
            <a:avLst/>
          </a:prstGeom>
          <a:solidFill>
            <a:srgbClr val="002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002A4E"/>
              </a:solidFill>
            </a:endParaRPr>
          </a:p>
        </p:txBody>
      </p:sp>
      <p:cxnSp>
        <p:nvCxnSpPr>
          <p:cNvPr id="29" name="Straight Connector 28"/>
          <p:cNvCxnSpPr/>
          <p:nvPr userDrawn="1"/>
        </p:nvCxnSpPr>
        <p:spPr>
          <a:xfrm>
            <a:off x="5032382" y="2742726"/>
            <a:ext cx="4699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H="1">
            <a:off x="4664082" y="3665220"/>
            <a:ext cx="44799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11453" t="22887" r="11453" b="22887"/>
          <a:stretch/>
        </p:blipFill>
        <p:spPr>
          <a:xfrm>
            <a:off x="4934705" y="3950723"/>
            <a:ext cx="2063002" cy="814476"/>
          </a:xfrm>
          <a:prstGeom prst="rect">
            <a:avLst/>
          </a:prstGeom>
        </p:spPr>
      </p:pic>
      <p:sp>
        <p:nvSpPr>
          <p:cNvPr id="12" name="Text Placeholder 2"/>
          <p:cNvSpPr>
            <a:spLocks noGrp="1"/>
          </p:cNvSpPr>
          <p:nvPr>
            <p:ph type="body" sz="quarter" idx="11" hasCustomPrompt="1"/>
          </p:nvPr>
        </p:nvSpPr>
        <p:spPr>
          <a:xfrm>
            <a:off x="4941895" y="1893407"/>
            <a:ext cx="3684587" cy="875829"/>
          </a:xfrm>
          <a:prstGeom prst="rect">
            <a:avLst/>
          </a:prstGeom>
        </p:spPr>
        <p:txBody>
          <a:bodyPr/>
          <a:lstStyle>
            <a:lvl1pPr marL="0" indent="0">
              <a:spcBef>
                <a:spcPts val="0"/>
              </a:spcBef>
              <a:buNone/>
              <a:defRPr sz="2400" baseline="0">
                <a:solidFill>
                  <a:schemeClr val="bg1"/>
                </a:solidFill>
                <a:latin typeface="Arial" charset="0"/>
                <a:ea typeface="Arial" charset="0"/>
                <a:cs typeface="Arial" charset="0"/>
              </a:defRPr>
            </a:lvl1pPr>
            <a:lvl2pPr marL="457200" indent="0">
              <a:buNone/>
              <a:defRPr sz="2400">
                <a:solidFill>
                  <a:schemeClr val="bg1"/>
                </a:solidFill>
                <a:latin typeface="Arial" charset="0"/>
                <a:ea typeface="Arial" charset="0"/>
                <a:cs typeface="Arial" charset="0"/>
              </a:defRPr>
            </a:lvl2pPr>
            <a:lvl3pPr marL="914400" indent="0">
              <a:buNone/>
              <a:defRPr sz="2400">
                <a:solidFill>
                  <a:schemeClr val="bg1"/>
                </a:solidFill>
                <a:latin typeface="Arial" charset="0"/>
                <a:ea typeface="Arial" charset="0"/>
                <a:cs typeface="Arial" charset="0"/>
              </a:defRPr>
            </a:lvl3pPr>
            <a:lvl4pPr marL="1371600" indent="0">
              <a:buNone/>
              <a:defRPr sz="2400">
                <a:solidFill>
                  <a:schemeClr val="bg1"/>
                </a:solidFill>
                <a:latin typeface="Arial" charset="0"/>
                <a:ea typeface="Arial" charset="0"/>
                <a:cs typeface="Arial" charset="0"/>
              </a:defRPr>
            </a:lvl4pPr>
            <a:lvl5pPr marL="1828800" indent="0">
              <a:buNone/>
              <a:defRPr sz="2400">
                <a:solidFill>
                  <a:schemeClr val="bg1"/>
                </a:solidFill>
                <a:latin typeface="Arial" charset="0"/>
                <a:ea typeface="Arial" charset="0"/>
                <a:cs typeface="Arial" charset="0"/>
              </a:defRPr>
            </a:lvl5pPr>
          </a:lstStyle>
          <a:p>
            <a:pPr lvl="0"/>
            <a:r>
              <a:rPr lang="en-US" dirty="0" smtClean="0"/>
              <a:t>Two Line Header Goes Here</a:t>
            </a:r>
            <a:endParaRPr lang="en-US" dirty="0"/>
          </a:p>
        </p:txBody>
      </p:sp>
      <p:sp>
        <p:nvSpPr>
          <p:cNvPr id="11" name="Text Placeholder 3"/>
          <p:cNvSpPr>
            <a:spLocks noGrp="1"/>
          </p:cNvSpPr>
          <p:nvPr>
            <p:ph type="body" sz="quarter" idx="12" hasCustomPrompt="1"/>
          </p:nvPr>
        </p:nvSpPr>
        <p:spPr>
          <a:xfrm>
            <a:off x="4940883" y="2987810"/>
            <a:ext cx="3683859" cy="382494"/>
          </a:xfrm>
          <a:prstGeom prst="rect">
            <a:avLst/>
          </a:prstGeom>
        </p:spPr>
        <p:txBody>
          <a:bodyPr/>
          <a:lstStyle>
            <a:lvl1pPr marL="0" indent="0">
              <a:lnSpc>
                <a:spcPct val="100000"/>
              </a:lnSpc>
              <a:spcBef>
                <a:spcPts val="0"/>
              </a:spcBef>
              <a:buNone/>
              <a:defRPr sz="1100" baseline="0">
                <a:solidFill>
                  <a:schemeClr val="bg1"/>
                </a:solidFill>
                <a:latin typeface="Book Antiqua" charset="0"/>
                <a:ea typeface="Book Antiqua" charset="0"/>
                <a:cs typeface="Book Antiqua" charset="0"/>
              </a:defRPr>
            </a:lvl1pPr>
            <a:lvl2pPr marL="457200" indent="0">
              <a:lnSpc>
                <a:spcPct val="50000"/>
              </a:lnSpc>
              <a:buNone/>
              <a:defRPr sz="1100">
                <a:solidFill>
                  <a:schemeClr val="bg1"/>
                </a:solidFill>
                <a:latin typeface="Book Antiqua" charset="0"/>
                <a:ea typeface="Book Antiqua" charset="0"/>
                <a:cs typeface="Book Antiqua" charset="0"/>
              </a:defRPr>
            </a:lvl2pPr>
            <a:lvl3pPr marL="914400" indent="0">
              <a:lnSpc>
                <a:spcPct val="50000"/>
              </a:lnSpc>
              <a:buNone/>
              <a:defRPr sz="1100">
                <a:solidFill>
                  <a:schemeClr val="bg1"/>
                </a:solidFill>
                <a:latin typeface="Book Antiqua" charset="0"/>
                <a:ea typeface="Book Antiqua" charset="0"/>
                <a:cs typeface="Book Antiqua" charset="0"/>
              </a:defRPr>
            </a:lvl3pPr>
            <a:lvl4pPr marL="1371600" indent="0">
              <a:lnSpc>
                <a:spcPct val="50000"/>
              </a:lnSpc>
              <a:buNone/>
              <a:defRPr sz="1100">
                <a:solidFill>
                  <a:schemeClr val="bg1"/>
                </a:solidFill>
                <a:latin typeface="Book Antiqua" charset="0"/>
                <a:ea typeface="Book Antiqua" charset="0"/>
                <a:cs typeface="Book Antiqua" charset="0"/>
              </a:defRPr>
            </a:lvl4pPr>
            <a:lvl5pPr marL="1828800" indent="0">
              <a:lnSpc>
                <a:spcPct val="50000"/>
              </a:lnSpc>
              <a:buNone/>
              <a:defRPr sz="1100">
                <a:solidFill>
                  <a:schemeClr val="bg1"/>
                </a:solidFill>
                <a:latin typeface="Book Antiqua" charset="0"/>
                <a:ea typeface="Book Antiqua" charset="0"/>
                <a:cs typeface="Book Antiqua" charset="0"/>
              </a:defRPr>
            </a:lvl5pPr>
          </a:lstStyle>
          <a:p>
            <a:pPr lvl="0"/>
            <a:r>
              <a:rPr lang="en-US" dirty="0" smtClean="0"/>
              <a:t>First Last Name | Date</a:t>
            </a:r>
          </a:p>
          <a:p>
            <a:pPr lvl="0"/>
            <a:r>
              <a:rPr lang="en-US" dirty="0" smtClean="0"/>
              <a:t>Location</a:t>
            </a:r>
          </a:p>
        </p:txBody>
      </p:sp>
      <p:sp>
        <p:nvSpPr>
          <p:cNvPr id="10" name="TextBox 9"/>
          <p:cNvSpPr txBox="1"/>
          <p:nvPr userDrawn="1"/>
        </p:nvSpPr>
        <p:spPr>
          <a:xfrm>
            <a:off x="4941895" y="5191880"/>
            <a:ext cx="4223857" cy="215444"/>
          </a:xfrm>
          <a:prstGeom prst="rect">
            <a:avLst/>
          </a:prstGeom>
          <a:noFill/>
        </p:spPr>
        <p:txBody>
          <a:bodyPr wrap="square" rtlCol="0">
            <a:spAutoFit/>
          </a:bodyPr>
          <a:lstStyle/>
          <a:p>
            <a:pPr fontAlgn="auto">
              <a:spcBef>
                <a:spcPts val="0"/>
              </a:spcBef>
              <a:spcAft>
                <a:spcPts val="0"/>
              </a:spcAft>
            </a:pPr>
            <a:r>
              <a:rPr lang="en-US" sz="800" b="0" dirty="0" smtClean="0">
                <a:solidFill>
                  <a:srgbClr val="C5C7C9"/>
                </a:solidFill>
                <a:latin typeface="Book Antiqua" charset="0"/>
                <a:ea typeface="Book Antiqua" charset="0"/>
                <a:cs typeface="Book Antiqua" charset="0"/>
              </a:rPr>
              <a:t>© 2017 American Bureau of Shipping. All rights reserved</a:t>
            </a:r>
            <a:endParaRPr lang="en-US" sz="800" b="0" dirty="0">
              <a:solidFill>
                <a:srgbClr val="C5C7C9"/>
              </a:solidFill>
              <a:latin typeface="Book Antiqua" charset="0"/>
              <a:ea typeface="Book Antiqua" charset="0"/>
              <a:cs typeface="Book Antiqua" charset="0"/>
            </a:endParaRPr>
          </a:p>
        </p:txBody>
      </p:sp>
    </p:spTree>
    <p:extLst>
      <p:ext uri="{BB962C8B-B14F-4D97-AF65-F5344CB8AC3E}">
        <p14:creationId xmlns:p14="http://schemas.microsoft.com/office/powerpoint/2010/main" xmlns="" val="1729324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ransit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duotone>
              <a:prstClr val="black"/>
              <a:schemeClr val="tx2">
                <a:tint val="45000"/>
                <a:satMod val="400000"/>
              </a:schemeClr>
            </a:duotone>
            <a:extLst>
              <a:ext uri="{28A0092B-C50C-407E-A947-70E740481C1C}">
                <a14:useLocalDpi xmlns:a14="http://schemas.microsoft.com/office/drawing/2010/main" xmlns="" val="0"/>
              </a:ext>
            </a:extLst>
          </a:blip>
          <a:stretch>
            <a:fillRect/>
          </a:stretch>
        </p:blipFill>
        <p:spPr>
          <a:xfrm>
            <a:off x="5016077" y="1580179"/>
            <a:ext cx="3768483" cy="3630612"/>
          </a:xfrm>
          <a:prstGeom prst="rect">
            <a:avLst/>
          </a:prstGeom>
        </p:spPr>
      </p:pic>
      <p:sp>
        <p:nvSpPr>
          <p:cNvPr id="4" name="Text Placeholder 3"/>
          <p:cNvSpPr>
            <a:spLocks noGrp="1"/>
          </p:cNvSpPr>
          <p:nvPr>
            <p:ph type="body" sz="quarter" idx="10" hasCustomPrompt="1"/>
          </p:nvPr>
        </p:nvSpPr>
        <p:spPr>
          <a:xfrm>
            <a:off x="272191" y="3352800"/>
            <a:ext cx="7065234" cy="1143000"/>
          </a:xfrm>
          <a:prstGeom prst="rect">
            <a:avLst/>
          </a:prstGeom>
        </p:spPr>
        <p:txBody>
          <a:bodyPr bIns="0"/>
          <a:lstStyle>
            <a:lvl1pPr marL="0" indent="0">
              <a:lnSpc>
                <a:spcPct val="90000"/>
              </a:lnSpc>
              <a:spcBef>
                <a:spcPts val="0"/>
              </a:spcBef>
              <a:buNone/>
              <a:defRPr sz="2000">
                <a:solidFill>
                  <a:srgbClr val="DA1A32"/>
                </a:solidFill>
                <a:latin typeface="Book Antiqua" charset="0"/>
                <a:ea typeface="Book Antiqua" charset="0"/>
                <a:cs typeface="Book Antiqua" charset="0"/>
              </a:defRPr>
            </a:lvl1pPr>
            <a:lvl2pPr marL="457200" indent="0">
              <a:lnSpc>
                <a:spcPct val="70000"/>
              </a:lnSpc>
              <a:buNone/>
              <a:defRPr sz="2000">
                <a:solidFill>
                  <a:srgbClr val="DA1A32"/>
                </a:solidFill>
                <a:latin typeface="Bookman Old Style" charset="0"/>
                <a:ea typeface="Bookman Old Style" charset="0"/>
                <a:cs typeface="Bookman Old Style" charset="0"/>
              </a:defRPr>
            </a:lvl2pPr>
            <a:lvl3pPr marL="914400" indent="0">
              <a:lnSpc>
                <a:spcPct val="70000"/>
              </a:lnSpc>
              <a:buNone/>
              <a:defRPr sz="2000">
                <a:solidFill>
                  <a:srgbClr val="DA1A32"/>
                </a:solidFill>
                <a:latin typeface="Bookman Old Style" charset="0"/>
                <a:ea typeface="Bookman Old Style" charset="0"/>
                <a:cs typeface="Bookman Old Style" charset="0"/>
              </a:defRPr>
            </a:lvl3pPr>
            <a:lvl4pPr marL="1371600" indent="0">
              <a:lnSpc>
                <a:spcPct val="70000"/>
              </a:lnSpc>
              <a:buNone/>
              <a:defRPr sz="2000">
                <a:solidFill>
                  <a:srgbClr val="DA1A32"/>
                </a:solidFill>
                <a:latin typeface="Bookman Old Style" charset="0"/>
                <a:ea typeface="Bookman Old Style" charset="0"/>
                <a:cs typeface="Bookman Old Style" charset="0"/>
              </a:defRPr>
            </a:lvl4pPr>
            <a:lvl5pPr marL="1828800" indent="0">
              <a:lnSpc>
                <a:spcPct val="70000"/>
              </a:lnSpc>
              <a:buNone/>
              <a:defRPr sz="2000">
                <a:solidFill>
                  <a:srgbClr val="DA1A32"/>
                </a:solidFill>
                <a:latin typeface="Bookman Old Style" charset="0"/>
                <a:ea typeface="Bookman Old Style" charset="0"/>
                <a:cs typeface="Bookman Old Style" charset="0"/>
              </a:defRPr>
            </a:lvl5pPr>
          </a:lstStyle>
          <a:p>
            <a:pPr lvl="0"/>
            <a:r>
              <a:rPr lang="en-US" dirty="0"/>
              <a:t>Transition Slide Subhead</a:t>
            </a:r>
          </a:p>
        </p:txBody>
      </p:sp>
      <p:cxnSp>
        <p:nvCxnSpPr>
          <p:cNvPr id="29" name="Straight Connector 28"/>
          <p:cNvCxnSpPr/>
          <p:nvPr userDrawn="1"/>
        </p:nvCxnSpPr>
        <p:spPr>
          <a:xfrm>
            <a:off x="361950" y="2362200"/>
            <a:ext cx="469900" cy="0"/>
          </a:xfrm>
          <a:prstGeom prst="line">
            <a:avLst/>
          </a:prstGeom>
          <a:ln w="25400">
            <a:solidFill>
              <a:srgbClr val="DA1A3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556009" y="358775"/>
            <a:ext cx="1228551" cy="687829"/>
          </a:xfrm>
          <a:prstGeom prst="rect">
            <a:avLst/>
          </a:prstGeom>
        </p:spPr>
      </p:pic>
      <p:sp>
        <p:nvSpPr>
          <p:cNvPr id="9" name="Text Placeholder 4"/>
          <p:cNvSpPr>
            <a:spLocks noGrp="1"/>
          </p:cNvSpPr>
          <p:nvPr>
            <p:ph type="body" sz="quarter" idx="12" hasCustomPrompt="1"/>
          </p:nvPr>
        </p:nvSpPr>
        <p:spPr>
          <a:xfrm>
            <a:off x="280607" y="2532321"/>
            <a:ext cx="7065962" cy="744537"/>
          </a:xfrm>
          <a:prstGeom prst="rect">
            <a:avLst/>
          </a:prstGeom>
        </p:spPr>
        <p:txBody>
          <a:bodyPr/>
          <a:lstStyle>
            <a:lvl1pPr marL="0" indent="0">
              <a:spcBef>
                <a:spcPts val="0"/>
              </a:spcBef>
              <a:buNone/>
              <a:defRPr sz="4000">
                <a:solidFill>
                  <a:srgbClr val="002A4E"/>
                </a:solidFill>
                <a:latin typeface="Arial" charset="0"/>
                <a:ea typeface="Arial" charset="0"/>
                <a:cs typeface="Arial" charset="0"/>
              </a:defRPr>
            </a:lvl1pPr>
            <a:lvl2pPr marL="457200" indent="0">
              <a:buNone/>
              <a:defRPr sz="4800">
                <a:solidFill>
                  <a:schemeClr val="bg1"/>
                </a:solidFill>
                <a:latin typeface="Arial" charset="0"/>
                <a:ea typeface="Arial" charset="0"/>
                <a:cs typeface="Arial" charset="0"/>
              </a:defRPr>
            </a:lvl2pPr>
            <a:lvl3pPr marL="914400" indent="0">
              <a:buNone/>
              <a:defRPr sz="4800">
                <a:solidFill>
                  <a:schemeClr val="bg1"/>
                </a:solidFill>
                <a:latin typeface="Arial" charset="0"/>
                <a:ea typeface="Arial" charset="0"/>
                <a:cs typeface="Arial" charset="0"/>
              </a:defRPr>
            </a:lvl3pPr>
            <a:lvl4pPr marL="1371600" indent="0">
              <a:buNone/>
              <a:defRPr sz="4800">
                <a:solidFill>
                  <a:schemeClr val="bg1"/>
                </a:solidFill>
                <a:latin typeface="Arial" charset="0"/>
                <a:ea typeface="Arial" charset="0"/>
                <a:cs typeface="Arial" charset="0"/>
              </a:defRPr>
            </a:lvl4pPr>
            <a:lvl5pPr marL="1828800" indent="0">
              <a:buNone/>
              <a:defRPr sz="4800">
                <a:solidFill>
                  <a:schemeClr val="bg1"/>
                </a:solidFill>
                <a:latin typeface="Arial" charset="0"/>
                <a:ea typeface="Arial" charset="0"/>
                <a:cs typeface="Arial" charset="0"/>
              </a:defRPr>
            </a:lvl5pPr>
          </a:lstStyle>
          <a:p>
            <a:pPr lvl="0"/>
            <a:r>
              <a:rPr lang="en-US" dirty="0"/>
              <a:t>Transition Slide Header</a:t>
            </a:r>
          </a:p>
        </p:txBody>
      </p:sp>
      <p:sp>
        <p:nvSpPr>
          <p:cNvPr id="12" name="Text Placeholder 4"/>
          <p:cNvSpPr>
            <a:spLocks noGrp="1"/>
          </p:cNvSpPr>
          <p:nvPr>
            <p:ph type="body" sz="quarter" idx="13" hasCustomPrompt="1"/>
          </p:nvPr>
        </p:nvSpPr>
        <p:spPr>
          <a:xfrm>
            <a:off x="272191" y="4542196"/>
            <a:ext cx="7065962" cy="744537"/>
          </a:xfrm>
          <a:prstGeom prst="rect">
            <a:avLst/>
          </a:prstGeom>
        </p:spPr>
        <p:txBody>
          <a:bodyPr/>
          <a:lstStyle>
            <a:lvl1pPr marL="0" indent="0">
              <a:spcBef>
                <a:spcPts val="0"/>
              </a:spcBef>
              <a:buNone/>
              <a:defRPr sz="2200">
                <a:solidFill>
                  <a:srgbClr val="002A4E"/>
                </a:solidFill>
                <a:latin typeface="Arial" charset="0"/>
                <a:ea typeface="Arial" charset="0"/>
                <a:cs typeface="Arial" charset="0"/>
              </a:defRPr>
            </a:lvl1pPr>
            <a:lvl2pPr marL="457200" indent="0">
              <a:buNone/>
              <a:defRPr sz="4800">
                <a:solidFill>
                  <a:schemeClr val="bg1"/>
                </a:solidFill>
                <a:latin typeface="Arial" charset="0"/>
                <a:ea typeface="Arial" charset="0"/>
                <a:cs typeface="Arial" charset="0"/>
              </a:defRPr>
            </a:lvl2pPr>
            <a:lvl3pPr marL="914400" indent="0">
              <a:buNone/>
              <a:defRPr sz="4800">
                <a:solidFill>
                  <a:schemeClr val="bg1"/>
                </a:solidFill>
                <a:latin typeface="Arial" charset="0"/>
                <a:ea typeface="Arial" charset="0"/>
                <a:cs typeface="Arial" charset="0"/>
              </a:defRPr>
            </a:lvl3pPr>
            <a:lvl4pPr marL="1371600" indent="0">
              <a:buNone/>
              <a:defRPr sz="4800">
                <a:solidFill>
                  <a:schemeClr val="bg1"/>
                </a:solidFill>
                <a:latin typeface="Arial" charset="0"/>
                <a:ea typeface="Arial" charset="0"/>
                <a:cs typeface="Arial" charset="0"/>
              </a:defRPr>
            </a:lvl4pPr>
            <a:lvl5pPr marL="1828800" indent="0">
              <a:buNone/>
              <a:defRPr sz="4800">
                <a:solidFill>
                  <a:schemeClr val="bg1"/>
                </a:solidFill>
                <a:latin typeface="Arial" charset="0"/>
                <a:ea typeface="Arial" charset="0"/>
                <a:cs typeface="Arial" charset="0"/>
              </a:defRPr>
            </a:lvl5pPr>
          </a:lstStyle>
          <a:p>
            <a:pPr lvl="0"/>
            <a:r>
              <a:rPr lang="en-US" dirty="0"/>
              <a:t>Author Header</a:t>
            </a:r>
          </a:p>
        </p:txBody>
      </p:sp>
      <p:sp>
        <p:nvSpPr>
          <p:cNvPr id="13" name="Slide Number Placeholder 9"/>
          <p:cNvSpPr>
            <a:spLocks noGrp="1"/>
          </p:cNvSpPr>
          <p:nvPr>
            <p:ph type="sldNum" sz="quarter" idx="4"/>
          </p:nvPr>
        </p:nvSpPr>
        <p:spPr>
          <a:xfrm>
            <a:off x="280607" y="6463586"/>
            <a:ext cx="3254779" cy="165814"/>
          </a:xfrm>
          <a:prstGeom prst="rect">
            <a:avLst/>
          </a:prstGeo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a:solidFill>
                  <a:srgbClr val="002A4E"/>
                </a:solidFill>
              </a:rPr>
              <a:t> | ABS Board of Directors Meeting</a:t>
            </a:r>
          </a:p>
        </p:txBody>
      </p:sp>
    </p:spTree>
    <p:extLst>
      <p:ext uri="{BB962C8B-B14F-4D97-AF65-F5344CB8AC3E}">
        <p14:creationId xmlns:p14="http://schemas.microsoft.com/office/powerpoint/2010/main" xmlns="" val="462415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1 Line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401781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s with Photo">
    <p:spTree>
      <p:nvGrpSpPr>
        <p:cNvPr id="1" name=""/>
        <p:cNvGrpSpPr/>
        <p:nvPr/>
      </p:nvGrpSpPr>
      <p:grpSpPr>
        <a:xfrm>
          <a:off x="0" y="0"/>
          <a:ext cx="0" cy="0"/>
          <a:chOff x="0" y="0"/>
          <a:chExt cx="0" cy="0"/>
        </a:xfrm>
      </p:grpSpPr>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0" name="Slide Number Placeholder 2"/>
          <p:cNvSpPr>
            <a:spLocks noGrp="1"/>
          </p:cNvSpPr>
          <p:nvPr>
            <p:ph type="sldNum" sz="quarter" idx="10"/>
          </p:nvPr>
        </p:nvSpPr>
        <p:spPr>
          <a:xfrm>
            <a:off x="280607" y="6311186"/>
            <a:ext cx="3254779" cy="165814"/>
          </a:xfr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smtClean="0">
                <a:solidFill>
                  <a:srgbClr val="002A4E"/>
                </a:solidFill>
              </a:rPr>
              <a:t> | ABS Moving Forward</a:t>
            </a:r>
          </a:p>
          <a:p>
            <a:endParaRPr lang="en-US" sz="1000" dirty="0">
              <a:solidFill>
                <a:srgbClr val="002A4E"/>
              </a:solidFill>
            </a:endParaRPr>
          </a:p>
        </p:txBody>
      </p:sp>
      <p:sp>
        <p:nvSpPr>
          <p:cNvPr id="15" name="Content Placeholder 7"/>
          <p:cNvSpPr>
            <a:spLocks noGrp="1"/>
          </p:cNvSpPr>
          <p:nvPr>
            <p:ph sz="quarter" idx="11"/>
          </p:nvPr>
        </p:nvSpPr>
        <p:spPr>
          <a:xfrm>
            <a:off x="280988" y="1290638"/>
            <a:ext cx="4198937" cy="4340652"/>
          </a:xfrm>
          <a:prstGeom prst="rect">
            <a:avLst/>
          </a:prstGeom>
        </p:spPr>
        <p:txBody>
          <a:bodyPr/>
          <a:lstStyle>
            <a:lvl1pPr>
              <a:buClr>
                <a:srgbClr val="DA1A32"/>
              </a:buClr>
              <a:defRPr sz="20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732059" y="6001511"/>
            <a:ext cx="1228551" cy="687829"/>
          </a:xfrm>
          <a:prstGeom prst="rect">
            <a:avLst/>
          </a:prstGeom>
        </p:spPr>
      </p:pic>
      <p:sp>
        <p:nvSpPr>
          <p:cNvPr id="11" name="Text Placeholder 2"/>
          <p:cNvSpPr>
            <a:spLocks noGrp="1"/>
          </p:cNvSpPr>
          <p:nvPr>
            <p:ph type="body" sz="quarter" idx="13"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smtClean="0"/>
              <a:t>Header Goes Here</a:t>
            </a:r>
          </a:p>
        </p:txBody>
      </p:sp>
      <p:sp>
        <p:nvSpPr>
          <p:cNvPr id="3" name="Picture Placeholder 2"/>
          <p:cNvSpPr>
            <a:spLocks noGrp="1"/>
          </p:cNvSpPr>
          <p:nvPr>
            <p:ph type="pic" sz="quarter" idx="14"/>
          </p:nvPr>
        </p:nvSpPr>
        <p:spPr>
          <a:xfrm>
            <a:off x="4664075" y="1290638"/>
            <a:ext cx="4111625" cy="4340225"/>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a:p>
        </p:txBody>
      </p:sp>
    </p:spTree>
    <p:extLst>
      <p:ext uri="{BB962C8B-B14F-4D97-AF65-F5344CB8AC3E}">
        <p14:creationId xmlns:p14="http://schemas.microsoft.com/office/powerpoint/2010/main" xmlns="" val="283066902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2">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7927033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1 Line Header">
    <p:spTree>
      <p:nvGrpSpPr>
        <p:cNvPr id="1" name=""/>
        <p:cNvGrpSpPr/>
        <p:nvPr/>
      </p:nvGrpSpPr>
      <p:grpSpPr>
        <a:xfrm>
          <a:off x="0" y="0"/>
          <a:ext cx="0" cy="0"/>
          <a:chOff x="0" y="0"/>
          <a:chExt cx="0" cy="0"/>
        </a:xfrm>
      </p:grpSpPr>
      <p:sp>
        <p:nvSpPr>
          <p:cNvPr id="28" name="Rectangle 27"/>
          <p:cNvSpPr/>
          <p:nvPr userDrawn="1"/>
        </p:nvSpPr>
        <p:spPr>
          <a:xfrm flipH="1">
            <a:off x="4664075" y="1799119"/>
            <a:ext cx="4478192" cy="1643461"/>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27" name="Rectangle 26"/>
          <p:cNvSpPr/>
          <p:nvPr userDrawn="1"/>
        </p:nvSpPr>
        <p:spPr>
          <a:xfrm flipH="1">
            <a:off x="4664075" y="3452045"/>
            <a:ext cx="4478191" cy="1405078"/>
          </a:xfrm>
          <a:prstGeom prst="rect">
            <a:avLst/>
          </a:prstGeom>
          <a:solidFill>
            <a:srgbClr val="002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002A4E"/>
              </a:solidFill>
            </a:endParaRPr>
          </a:p>
        </p:txBody>
      </p:sp>
      <p:cxnSp>
        <p:nvCxnSpPr>
          <p:cNvPr id="29" name="Straight Connector 28"/>
          <p:cNvCxnSpPr/>
          <p:nvPr userDrawn="1"/>
        </p:nvCxnSpPr>
        <p:spPr>
          <a:xfrm>
            <a:off x="5032382" y="2597677"/>
            <a:ext cx="4699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H="1">
            <a:off x="4664082" y="3447055"/>
            <a:ext cx="44799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11453" t="25110" r="11453" b="25110"/>
          <a:stretch/>
        </p:blipFill>
        <p:spPr>
          <a:xfrm>
            <a:off x="4934705" y="3778558"/>
            <a:ext cx="2063002" cy="747696"/>
          </a:xfrm>
          <a:prstGeom prst="rect">
            <a:avLst/>
          </a:prstGeom>
        </p:spPr>
      </p:pic>
      <p:sp>
        <p:nvSpPr>
          <p:cNvPr id="11" name="Text Placeholder 2"/>
          <p:cNvSpPr>
            <a:spLocks noGrp="1"/>
          </p:cNvSpPr>
          <p:nvPr>
            <p:ph type="body" sz="quarter" idx="11" hasCustomPrompt="1"/>
          </p:nvPr>
        </p:nvSpPr>
        <p:spPr>
          <a:xfrm>
            <a:off x="4941888" y="2005672"/>
            <a:ext cx="3684587" cy="592006"/>
          </a:xfrm>
          <a:prstGeom prst="rect">
            <a:avLst/>
          </a:prstGeom>
        </p:spPr>
        <p:txBody>
          <a:bodyPr/>
          <a:lstStyle>
            <a:lvl1pPr marL="0" indent="0">
              <a:spcBef>
                <a:spcPts val="0"/>
              </a:spcBef>
              <a:buNone/>
              <a:defRPr sz="2400" baseline="0">
                <a:solidFill>
                  <a:schemeClr val="bg1"/>
                </a:solidFill>
                <a:latin typeface="Arial" charset="0"/>
                <a:ea typeface="Arial" charset="0"/>
                <a:cs typeface="Arial" charset="0"/>
              </a:defRPr>
            </a:lvl1pPr>
            <a:lvl2pPr marL="457200" indent="0">
              <a:buNone/>
              <a:defRPr sz="2400">
                <a:solidFill>
                  <a:schemeClr val="bg1"/>
                </a:solidFill>
                <a:latin typeface="Arial" charset="0"/>
                <a:ea typeface="Arial" charset="0"/>
                <a:cs typeface="Arial" charset="0"/>
              </a:defRPr>
            </a:lvl2pPr>
            <a:lvl3pPr marL="914400" indent="0">
              <a:buNone/>
              <a:defRPr sz="2400">
                <a:solidFill>
                  <a:schemeClr val="bg1"/>
                </a:solidFill>
                <a:latin typeface="Arial" charset="0"/>
                <a:ea typeface="Arial" charset="0"/>
                <a:cs typeface="Arial" charset="0"/>
              </a:defRPr>
            </a:lvl3pPr>
            <a:lvl4pPr marL="1371600" indent="0">
              <a:buNone/>
              <a:defRPr sz="2400">
                <a:solidFill>
                  <a:schemeClr val="bg1"/>
                </a:solidFill>
                <a:latin typeface="Arial" charset="0"/>
                <a:ea typeface="Arial" charset="0"/>
                <a:cs typeface="Arial" charset="0"/>
              </a:defRPr>
            </a:lvl4pPr>
            <a:lvl5pPr marL="1828800" indent="0">
              <a:buNone/>
              <a:defRPr sz="2400">
                <a:solidFill>
                  <a:schemeClr val="bg1"/>
                </a:solidFill>
                <a:latin typeface="Arial" charset="0"/>
                <a:ea typeface="Arial" charset="0"/>
                <a:cs typeface="Arial" charset="0"/>
              </a:defRPr>
            </a:lvl5pPr>
          </a:lstStyle>
          <a:p>
            <a:pPr lvl="0"/>
            <a:r>
              <a:rPr lang="en-US" dirty="0" smtClean="0"/>
              <a:t>One Line Header Here</a:t>
            </a:r>
            <a:endParaRPr lang="en-US" dirty="0"/>
          </a:p>
        </p:txBody>
      </p:sp>
      <p:sp>
        <p:nvSpPr>
          <p:cNvPr id="15" name="Text Placeholder 3"/>
          <p:cNvSpPr>
            <a:spLocks noGrp="1"/>
          </p:cNvSpPr>
          <p:nvPr>
            <p:ph type="body" sz="quarter" idx="12" hasCustomPrompt="1"/>
          </p:nvPr>
        </p:nvSpPr>
        <p:spPr>
          <a:xfrm>
            <a:off x="4944521" y="2772790"/>
            <a:ext cx="3683859" cy="382494"/>
          </a:xfrm>
          <a:prstGeom prst="rect">
            <a:avLst/>
          </a:prstGeom>
        </p:spPr>
        <p:txBody>
          <a:bodyPr/>
          <a:lstStyle>
            <a:lvl1pPr marL="0" indent="0">
              <a:lnSpc>
                <a:spcPct val="100000"/>
              </a:lnSpc>
              <a:spcBef>
                <a:spcPts val="0"/>
              </a:spcBef>
              <a:buNone/>
              <a:defRPr sz="1100" baseline="0">
                <a:solidFill>
                  <a:schemeClr val="bg1"/>
                </a:solidFill>
                <a:latin typeface="Book Antiqua" charset="0"/>
                <a:ea typeface="Book Antiqua" charset="0"/>
                <a:cs typeface="Book Antiqua" charset="0"/>
              </a:defRPr>
            </a:lvl1pPr>
            <a:lvl2pPr marL="457200" indent="0">
              <a:lnSpc>
                <a:spcPct val="50000"/>
              </a:lnSpc>
              <a:buNone/>
              <a:defRPr sz="1100">
                <a:solidFill>
                  <a:schemeClr val="bg1"/>
                </a:solidFill>
                <a:latin typeface="Book Antiqua" charset="0"/>
                <a:ea typeface="Book Antiqua" charset="0"/>
                <a:cs typeface="Book Antiqua" charset="0"/>
              </a:defRPr>
            </a:lvl2pPr>
            <a:lvl3pPr marL="914400" indent="0">
              <a:lnSpc>
                <a:spcPct val="50000"/>
              </a:lnSpc>
              <a:buNone/>
              <a:defRPr sz="1100">
                <a:solidFill>
                  <a:schemeClr val="bg1"/>
                </a:solidFill>
                <a:latin typeface="Book Antiqua" charset="0"/>
                <a:ea typeface="Book Antiqua" charset="0"/>
                <a:cs typeface="Book Antiqua" charset="0"/>
              </a:defRPr>
            </a:lvl3pPr>
            <a:lvl4pPr marL="1371600" indent="0">
              <a:lnSpc>
                <a:spcPct val="50000"/>
              </a:lnSpc>
              <a:buNone/>
              <a:defRPr sz="1100">
                <a:solidFill>
                  <a:schemeClr val="bg1"/>
                </a:solidFill>
                <a:latin typeface="Book Antiqua" charset="0"/>
                <a:ea typeface="Book Antiqua" charset="0"/>
                <a:cs typeface="Book Antiqua" charset="0"/>
              </a:defRPr>
            </a:lvl4pPr>
            <a:lvl5pPr marL="1828800" indent="0">
              <a:lnSpc>
                <a:spcPct val="50000"/>
              </a:lnSpc>
              <a:buNone/>
              <a:defRPr sz="1100">
                <a:solidFill>
                  <a:schemeClr val="bg1"/>
                </a:solidFill>
                <a:latin typeface="Book Antiqua" charset="0"/>
                <a:ea typeface="Book Antiqua" charset="0"/>
                <a:cs typeface="Book Antiqua" charset="0"/>
              </a:defRPr>
            </a:lvl5pPr>
          </a:lstStyle>
          <a:p>
            <a:pPr lvl="0"/>
            <a:r>
              <a:rPr lang="en-US" dirty="0" smtClean="0"/>
              <a:t>First Last Name | Date</a:t>
            </a:r>
          </a:p>
          <a:p>
            <a:pPr lvl="0"/>
            <a:r>
              <a:rPr lang="en-US" dirty="0" smtClean="0"/>
              <a:t>Location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434128" y="1580179"/>
            <a:ext cx="3768483" cy="3630612"/>
          </a:xfrm>
          <a:prstGeom prst="rect">
            <a:avLst/>
          </a:prstGeom>
        </p:spPr>
      </p:pic>
      <p:sp>
        <p:nvSpPr>
          <p:cNvPr id="10" name="TextBox 9"/>
          <p:cNvSpPr txBox="1"/>
          <p:nvPr userDrawn="1"/>
        </p:nvSpPr>
        <p:spPr>
          <a:xfrm>
            <a:off x="4941895" y="4977718"/>
            <a:ext cx="4223857" cy="215444"/>
          </a:xfrm>
          <a:prstGeom prst="rect">
            <a:avLst/>
          </a:prstGeom>
          <a:noFill/>
        </p:spPr>
        <p:txBody>
          <a:bodyPr wrap="square" rtlCol="0">
            <a:spAutoFit/>
          </a:bodyPr>
          <a:lstStyle/>
          <a:p>
            <a:pPr fontAlgn="auto">
              <a:spcBef>
                <a:spcPts val="0"/>
              </a:spcBef>
              <a:spcAft>
                <a:spcPts val="0"/>
              </a:spcAft>
            </a:pPr>
            <a:r>
              <a:rPr lang="en-US" sz="800" b="0" dirty="0">
                <a:solidFill>
                  <a:srgbClr val="C5C7C9"/>
                </a:solidFill>
                <a:latin typeface="Book Antiqua" charset="0"/>
                <a:ea typeface="Book Antiqua" charset="0"/>
                <a:cs typeface="Book Antiqua" charset="0"/>
              </a:rPr>
              <a:t>© 2017 American Bureau of Shipping. All rights reserved</a:t>
            </a:r>
          </a:p>
        </p:txBody>
      </p:sp>
    </p:spTree>
    <p:extLst>
      <p:ext uri="{BB962C8B-B14F-4D97-AF65-F5344CB8AC3E}">
        <p14:creationId xmlns:p14="http://schemas.microsoft.com/office/powerpoint/2010/main" xmlns="" val="171646351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5016077" y="1580179"/>
            <a:ext cx="3768483" cy="3630612"/>
          </a:xfrm>
          <a:prstGeom prst="rect">
            <a:avLst/>
          </a:prstGeom>
        </p:spPr>
      </p:pic>
      <p:sp>
        <p:nvSpPr>
          <p:cNvPr id="4" name="Text Placeholder 3"/>
          <p:cNvSpPr>
            <a:spLocks noGrp="1"/>
          </p:cNvSpPr>
          <p:nvPr>
            <p:ph type="body" sz="quarter" idx="10" hasCustomPrompt="1"/>
          </p:nvPr>
        </p:nvSpPr>
        <p:spPr>
          <a:xfrm>
            <a:off x="272191" y="3352800"/>
            <a:ext cx="7065234" cy="1143000"/>
          </a:xfrm>
          <a:prstGeom prst="rect">
            <a:avLst/>
          </a:prstGeom>
        </p:spPr>
        <p:txBody>
          <a:bodyPr bIns="0"/>
          <a:lstStyle>
            <a:lvl1pPr marL="0" indent="0">
              <a:lnSpc>
                <a:spcPct val="90000"/>
              </a:lnSpc>
              <a:spcBef>
                <a:spcPts val="0"/>
              </a:spcBef>
              <a:buNone/>
              <a:defRPr sz="2000">
                <a:solidFill>
                  <a:srgbClr val="DA1A32"/>
                </a:solidFill>
                <a:latin typeface="Book Antiqua" charset="0"/>
                <a:ea typeface="Book Antiqua" charset="0"/>
                <a:cs typeface="Book Antiqua" charset="0"/>
              </a:defRPr>
            </a:lvl1pPr>
            <a:lvl2pPr marL="457200" indent="0">
              <a:lnSpc>
                <a:spcPct val="70000"/>
              </a:lnSpc>
              <a:buNone/>
              <a:defRPr sz="2000">
                <a:solidFill>
                  <a:srgbClr val="DA1A32"/>
                </a:solidFill>
                <a:latin typeface="Bookman Old Style" charset="0"/>
                <a:ea typeface="Bookman Old Style" charset="0"/>
                <a:cs typeface="Bookman Old Style" charset="0"/>
              </a:defRPr>
            </a:lvl2pPr>
            <a:lvl3pPr marL="914400" indent="0">
              <a:lnSpc>
                <a:spcPct val="70000"/>
              </a:lnSpc>
              <a:buNone/>
              <a:defRPr sz="2000">
                <a:solidFill>
                  <a:srgbClr val="DA1A32"/>
                </a:solidFill>
                <a:latin typeface="Bookman Old Style" charset="0"/>
                <a:ea typeface="Bookman Old Style" charset="0"/>
                <a:cs typeface="Bookman Old Style" charset="0"/>
              </a:defRPr>
            </a:lvl3pPr>
            <a:lvl4pPr marL="1371600" indent="0">
              <a:lnSpc>
                <a:spcPct val="70000"/>
              </a:lnSpc>
              <a:buNone/>
              <a:defRPr sz="2000">
                <a:solidFill>
                  <a:srgbClr val="DA1A32"/>
                </a:solidFill>
                <a:latin typeface="Bookman Old Style" charset="0"/>
                <a:ea typeface="Bookman Old Style" charset="0"/>
                <a:cs typeface="Bookman Old Style" charset="0"/>
              </a:defRPr>
            </a:lvl4pPr>
            <a:lvl5pPr marL="1828800" indent="0">
              <a:lnSpc>
                <a:spcPct val="70000"/>
              </a:lnSpc>
              <a:buNone/>
              <a:defRPr sz="2000">
                <a:solidFill>
                  <a:srgbClr val="DA1A32"/>
                </a:solidFill>
                <a:latin typeface="Bookman Old Style" charset="0"/>
                <a:ea typeface="Bookman Old Style" charset="0"/>
                <a:cs typeface="Bookman Old Style" charset="0"/>
              </a:defRPr>
            </a:lvl5pPr>
          </a:lstStyle>
          <a:p>
            <a:pPr lvl="0"/>
            <a:r>
              <a:rPr lang="en-US" dirty="0" smtClean="0"/>
              <a:t>Transition Slide Subhead</a:t>
            </a:r>
          </a:p>
        </p:txBody>
      </p:sp>
      <p:cxnSp>
        <p:nvCxnSpPr>
          <p:cNvPr id="29" name="Straight Connector 28"/>
          <p:cNvCxnSpPr/>
          <p:nvPr userDrawn="1"/>
        </p:nvCxnSpPr>
        <p:spPr>
          <a:xfrm>
            <a:off x="361950" y="2362200"/>
            <a:ext cx="469900" cy="0"/>
          </a:xfrm>
          <a:prstGeom prst="line">
            <a:avLst/>
          </a:prstGeom>
          <a:ln w="25400">
            <a:solidFill>
              <a:srgbClr val="DA1A3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556009" y="358775"/>
            <a:ext cx="1228551" cy="687829"/>
          </a:xfrm>
          <a:prstGeom prst="rect">
            <a:avLst/>
          </a:prstGeom>
        </p:spPr>
      </p:pic>
      <p:sp>
        <p:nvSpPr>
          <p:cNvPr id="9" name="Text Placeholder 4"/>
          <p:cNvSpPr>
            <a:spLocks noGrp="1"/>
          </p:cNvSpPr>
          <p:nvPr>
            <p:ph type="body" sz="quarter" idx="12" hasCustomPrompt="1"/>
          </p:nvPr>
        </p:nvSpPr>
        <p:spPr>
          <a:xfrm>
            <a:off x="280607" y="2532321"/>
            <a:ext cx="7065962" cy="744537"/>
          </a:xfrm>
          <a:prstGeom prst="rect">
            <a:avLst/>
          </a:prstGeom>
        </p:spPr>
        <p:txBody>
          <a:bodyPr/>
          <a:lstStyle>
            <a:lvl1pPr marL="0" indent="0">
              <a:spcBef>
                <a:spcPts val="0"/>
              </a:spcBef>
              <a:buNone/>
              <a:defRPr sz="4000">
                <a:solidFill>
                  <a:srgbClr val="002A4E"/>
                </a:solidFill>
                <a:latin typeface="Arial" charset="0"/>
                <a:ea typeface="Arial" charset="0"/>
                <a:cs typeface="Arial" charset="0"/>
              </a:defRPr>
            </a:lvl1pPr>
            <a:lvl2pPr marL="457200" indent="0">
              <a:buNone/>
              <a:defRPr sz="4800">
                <a:solidFill>
                  <a:schemeClr val="bg1"/>
                </a:solidFill>
                <a:latin typeface="Arial" charset="0"/>
                <a:ea typeface="Arial" charset="0"/>
                <a:cs typeface="Arial" charset="0"/>
              </a:defRPr>
            </a:lvl2pPr>
            <a:lvl3pPr marL="914400" indent="0">
              <a:buNone/>
              <a:defRPr sz="4800">
                <a:solidFill>
                  <a:schemeClr val="bg1"/>
                </a:solidFill>
                <a:latin typeface="Arial" charset="0"/>
                <a:ea typeface="Arial" charset="0"/>
                <a:cs typeface="Arial" charset="0"/>
              </a:defRPr>
            </a:lvl3pPr>
            <a:lvl4pPr marL="1371600" indent="0">
              <a:buNone/>
              <a:defRPr sz="4800">
                <a:solidFill>
                  <a:schemeClr val="bg1"/>
                </a:solidFill>
                <a:latin typeface="Arial" charset="0"/>
                <a:ea typeface="Arial" charset="0"/>
                <a:cs typeface="Arial" charset="0"/>
              </a:defRPr>
            </a:lvl4pPr>
            <a:lvl5pPr marL="1828800" indent="0">
              <a:buNone/>
              <a:defRPr sz="4800">
                <a:solidFill>
                  <a:schemeClr val="bg1"/>
                </a:solidFill>
                <a:latin typeface="Arial" charset="0"/>
                <a:ea typeface="Arial" charset="0"/>
                <a:cs typeface="Arial" charset="0"/>
              </a:defRPr>
            </a:lvl5pPr>
          </a:lstStyle>
          <a:p>
            <a:pPr lvl="0"/>
            <a:r>
              <a:rPr lang="en-US" dirty="0" smtClean="0"/>
              <a:t>Transition Slide Header</a:t>
            </a:r>
          </a:p>
        </p:txBody>
      </p:sp>
      <p:sp>
        <p:nvSpPr>
          <p:cNvPr id="10" name="Slide Number Placeholder 9"/>
          <p:cNvSpPr>
            <a:spLocks noGrp="1"/>
          </p:cNvSpPr>
          <p:nvPr>
            <p:ph type="sldNum" sz="quarter" idx="4"/>
          </p:nvPr>
        </p:nvSpPr>
        <p:spPr>
          <a:xfrm>
            <a:off x="280607" y="6311186"/>
            <a:ext cx="3254779" cy="165814"/>
          </a:xfrm>
          <a:prstGeom prst="rect">
            <a:avLst/>
          </a:prstGeo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smtClean="0">
                <a:solidFill>
                  <a:srgbClr val="002A4E"/>
                </a:solidFill>
              </a:rPr>
              <a:t> | Title of Presentation Goes Here</a:t>
            </a:r>
            <a:endParaRPr lang="en-US" sz="1000" dirty="0">
              <a:solidFill>
                <a:srgbClr val="002A4E"/>
              </a:solidFill>
            </a:endParaRPr>
          </a:p>
        </p:txBody>
      </p:sp>
    </p:spTree>
    <p:extLst>
      <p:ext uri="{BB962C8B-B14F-4D97-AF65-F5344CB8AC3E}">
        <p14:creationId xmlns:p14="http://schemas.microsoft.com/office/powerpoint/2010/main" xmlns="" val="121079261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5" name="Content Placeholder 7"/>
          <p:cNvSpPr>
            <a:spLocks noGrp="1"/>
          </p:cNvSpPr>
          <p:nvPr>
            <p:ph sz="quarter" idx="11"/>
          </p:nvPr>
        </p:nvSpPr>
        <p:spPr>
          <a:xfrm>
            <a:off x="280988" y="1290638"/>
            <a:ext cx="8494712" cy="441535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732059" y="6001511"/>
            <a:ext cx="1228551" cy="687829"/>
          </a:xfrm>
          <a:prstGeom prst="rect">
            <a:avLst/>
          </a:prstGeom>
        </p:spPr>
      </p:pic>
      <p:sp>
        <p:nvSpPr>
          <p:cNvPr id="21" name="Slide Number Placeholder 2"/>
          <p:cNvSpPr>
            <a:spLocks noGrp="1"/>
          </p:cNvSpPr>
          <p:nvPr>
            <p:ph type="sldNum" sz="quarter" idx="10"/>
          </p:nvPr>
        </p:nvSpPr>
        <p:spPr>
          <a:xfrm>
            <a:off x="280607" y="6311186"/>
            <a:ext cx="3254779" cy="165814"/>
          </a:xfr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smtClean="0">
                <a:solidFill>
                  <a:srgbClr val="002A4E"/>
                </a:solidFill>
              </a:rPr>
              <a:t> | Title of Presentation Goes Here</a:t>
            </a:r>
            <a:endParaRPr lang="en-US" sz="1000" dirty="0">
              <a:solidFill>
                <a:srgbClr val="002A4E"/>
              </a:solidFill>
            </a:endParaRPr>
          </a:p>
        </p:txBody>
      </p:sp>
      <p:sp>
        <p:nvSpPr>
          <p:cNvPr id="10" name="Text Placeholder 2"/>
          <p:cNvSpPr>
            <a:spLocks noGrp="1"/>
          </p:cNvSpPr>
          <p:nvPr>
            <p:ph type="body" sz="quarter" idx="12"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smtClean="0"/>
              <a:t>Header Goes Here</a:t>
            </a:r>
          </a:p>
        </p:txBody>
      </p:sp>
    </p:spTree>
    <p:extLst>
      <p:ext uri="{BB962C8B-B14F-4D97-AF65-F5344CB8AC3E}">
        <p14:creationId xmlns:p14="http://schemas.microsoft.com/office/powerpoint/2010/main" xmlns="" val="202596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Bullets">
    <p:spTree>
      <p:nvGrpSpPr>
        <p:cNvPr id="1" name=""/>
        <p:cNvGrpSpPr/>
        <p:nvPr/>
      </p:nvGrpSpPr>
      <p:grpSpPr>
        <a:xfrm>
          <a:off x="0" y="0"/>
          <a:ext cx="0" cy="0"/>
          <a:chOff x="0" y="0"/>
          <a:chExt cx="0" cy="0"/>
        </a:xfrm>
      </p:grpSpPr>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0" name="Slide Number Placeholder 2"/>
          <p:cNvSpPr>
            <a:spLocks noGrp="1"/>
          </p:cNvSpPr>
          <p:nvPr>
            <p:ph type="sldNum" sz="quarter" idx="10"/>
          </p:nvPr>
        </p:nvSpPr>
        <p:spPr>
          <a:xfrm>
            <a:off x="280607" y="6311186"/>
            <a:ext cx="3254779" cy="165814"/>
          </a:xfr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smtClean="0">
                <a:solidFill>
                  <a:srgbClr val="002A4E"/>
                </a:solidFill>
              </a:rPr>
              <a:t> | Title of Presentation Goes Here</a:t>
            </a:r>
            <a:endParaRPr lang="en-US" sz="1000" dirty="0">
              <a:solidFill>
                <a:srgbClr val="002A4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732059" y="6001511"/>
            <a:ext cx="1228551" cy="687829"/>
          </a:xfrm>
          <a:prstGeom prst="rect">
            <a:avLst/>
          </a:prstGeom>
        </p:spPr>
      </p:pic>
      <p:sp>
        <p:nvSpPr>
          <p:cNvPr id="8" name="Content Placeholder 7"/>
          <p:cNvSpPr>
            <a:spLocks noGrp="1"/>
          </p:cNvSpPr>
          <p:nvPr>
            <p:ph sz="quarter" idx="11"/>
          </p:nvPr>
        </p:nvSpPr>
        <p:spPr>
          <a:xfrm>
            <a:off x="280988" y="1290638"/>
            <a:ext cx="4198937" cy="441535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2"/>
          <p:cNvSpPr>
            <a:spLocks noGrp="1"/>
          </p:cNvSpPr>
          <p:nvPr>
            <p:ph type="body" sz="quarter" idx="12"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smtClean="0"/>
              <a:t>Header Goes Here</a:t>
            </a:r>
          </a:p>
        </p:txBody>
      </p:sp>
      <p:sp>
        <p:nvSpPr>
          <p:cNvPr id="13" name="Content Placeholder 7"/>
          <p:cNvSpPr>
            <a:spLocks noGrp="1"/>
          </p:cNvSpPr>
          <p:nvPr>
            <p:ph sz="quarter" idx="13"/>
          </p:nvPr>
        </p:nvSpPr>
        <p:spPr>
          <a:xfrm>
            <a:off x="4576763" y="1290638"/>
            <a:ext cx="4198937" cy="441535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78195731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 and Bullets">
    <p:spTree>
      <p:nvGrpSpPr>
        <p:cNvPr id="1" name=""/>
        <p:cNvGrpSpPr/>
        <p:nvPr/>
      </p:nvGrpSpPr>
      <p:grpSpPr>
        <a:xfrm>
          <a:off x="0" y="0"/>
          <a:ext cx="0" cy="0"/>
          <a:chOff x="0" y="0"/>
          <a:chExt cx="0" cy="0"/>
        </a:xfrm>
      </p:grpSpPr>
      <p:sp>
        <p:nvSpPr>
          <p:cNvPr id="8" name="Rectangle 7"/>
          <p:cNvSpPr/>
          <p:nvPr userDrawn="1"/>
        </p:nvSpPr>
        <p:spPr>
          <a:xfrm>
            <a:off x="0" y="1"/>
            <a:ext cx="4479925" cy="6854824"/>
          </a:xfrm>
          <a:prstGeom prst="rect">
            <a:avLst/>
          </a:prstGeom>
          <a:solidFill>
            <a:srgbClr val="002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5" name="Content Placeholder 7"/>
          <p:cNvSpPr>
            <a:spLocks noGrp="1"/>
          </p:cNvSpPr>
          <p:nvPr>
            <p:ph sz="quarter" idx="11"/>
          </p:nvPr>
        </p:nvSpPr>
        <p:spPr>
          <a:xfrm>
            <a:off x="280988" y="1600200"/>
            <a:ext cx="3668713" cy="4105796"/>
          </a:xfrm>
          <a:prstGeom prst="rect">
            <a:avLst/>
          </a:prstGeom>
        </p:spPr>
        <p:txBody>
          <a:bodyPr/>
          <a:lstStyle>
            <a:lvl1pPr marL="0" indent="0">
              <a:spcBef>
                <a:spcPts val="0"/>
              </a:spcBef>
              <a:buClr>
                <a:srgbClr val="DA1A32"/>
              </a:buClr>
              <a:buNone/>
              <a:defRPr sz="2400">
                <a:solidFill>
                  <a:schemeClr val="bg1"/>
                </a:solidFill>
                <a:latin typeface="Arial" charset="0"/>
                <a:ea typeface="Arial" charset="0"/>
                <a:cs typeface="Arial" charset="0"/>
              </a:defRPr>
            </a:lvl1pPr>
            <a:lvl2pPr marL="457200" indent="0">
              <a:buClr>
                <a:srgbClr val="DA1A32"/>
              </a:buClr>
              <a:buFont typeface=".AppleSystemUIFont" charset="-120"/>
              <a:buNone/>
              <a:defRPr sz="2000">
                <a:solidFill>
                  <a:schemeClr val="bg1"/>
                </a:solidFill>
                <a:latin typeface="Arial" charset="0"/>
                <a:ea typeface="Arial" charset="0"/>
                <a:cs typeface="Arial" charset="0"/>
              </a:defRPr>
            </a:lvl2pPr>
            <a:lvl3pPr marL="914400" indent="0">
              <a:buClr>
                <a:srgbClr val="DA1A32"/>
              </a:buClr>
              <a:buNone/>
              <a:defRPr>
                <a:solidFill>
                  <a:schemeClr val="bg1"/>
                </a:solidFill>
                <a:latin typeface="Arial" charset="0"/>
                <a:ea typeface="Arial" charset="0"/>
                <a:cs typeface="Arial" charset="0"/>
              </a:defRPr>
            </a:lvl3pPr>
            <a:lvl4pPr marL="1371600" indent="0">
              <a:buClr>
                <a:srgbClr val="DA1A32"/>
              </a:buClr>
              <a:buNone/>
              <a:defRPr sz="2000">
                <a:solidFill>
                  <a:schemeClr val="bg1"/>
                </a:solidFill>
                <a:latin typeface="Arial" charset="0"/>
                <a:ea typeface="Arial" charset="0"/>
                <a:cs typeface="Arial" charset="0"/>
              </a:defRPr>
            </a:lvl4pPr>
            <a:lvl5pPr marL="1828800" indent="0">
              <a:buClr>
                <a:srgbClr val="DA1A32"/>
              </a:buClr>
              <a:buNone/>
              <a:defRPr sz="2000">
                <a:solidFill>
                  <a:schemeClr val="bg1"/>
                </a:solidFill>
                <a:latin typeface="Arial" charset="0"/>
                <a:ea typeface="Arial" charset="0"/>
                <a:cs typeface="Arial" charset="0"/>
              </a:defRPr>
            </a:lvl5pPr>
          </a:lstStyle>
          <a:p>
            <a:pPr lvl="0"/>
            <a:r>
              <a:rPr lang="en-US" dirty="0" smtClean="0"/>
              <a:t>Click to edit Master text styles</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732059" y="6001511"/>
            <a:ext cx="1228551" cy="687829"/>
          </a:xfrm>
          <a:prstGeom prst="rect">
            <a:avLst/>
          </a:prstGeom>
        </p:spPr>
      </p:pic>
      <p:sp>
        <p:nvSpPr>
          <p:cNvPr id="21" name="Slide Number Placeholder 2"/>
          <p:cNvSpPr>
            <a:spLocks noGrp="1"/>
          </p:cNvSpPr>
          <p:nvPr>
            <p:ph type="sldNum" sz="quarter" idx="10"/>
          </p:nvPr>
        </p:nvSpPr>
        <p:spPr>
          <a:xfrm>
            <a:off x="280607" y="6311186"/>
            <a:ext cx="3254779" cy="165814"/>
          </a:xfrm>
        </p:spPr>
        <p:txBody>
          <a:bodyPr/>
          <a:lstStyle>
            <a:lvl1pPr>
              <a:defRPr>
                <a:solidFill>
                  <a:schemeClr val="bg1"/>
                </a:solidFill>
                <a:latin typeface="Book Antiqua" charset="0"/>
                <a:ea typeface="Book Antiqua" charset="0"/>
                <a:cs typeface="Book Antiqua" charset="0"/>
              </a:defRPr>
            </a:lvl1pPr>
          </a:lstStyle>
          <a:p>
            <a:fld id="{41FAC4EC-5D89-1C41-A9EF-1F206B220A4C}" type="slidenum">
              <a:rPr lang="en-US" sz="1000" smtClean="0">
                <a:solidFill>
                  <a:srgbClr val="FFFFFF"/>
                </a:solidFill>
              </a:rPr>
              <a:pPr/>
              <a:t>‹#›</a:t>
            </a:fld>
            <a:r>
              <a:rPr lang="en-US" sz="1000" smtClean="0">
                <a:solidFill>
                  <a:srgbClr val="FFFFFF"/>
                </a:solidFill>
              </a:rPr>
              <a:t> | Title of Presentation Goes Here</a:t>
            </a:r>
            <a:endParaRPr lang="en-US" sz="1000" dirty="0">
              <a:solidFill>
                <a:srgbClr val="FFFFFF"/>
              </a:solidFill>
            </a:endParaRPr>
          </a:p>
        </p:txBody>
      </p:sp>
      <p:sp>
        <p:nvSpPr>
          <p:cNvPr id="10" name="Text Placeholder 2"/>
          <p:cNvSpPr>
            <a:spLocks noGrp="1"/>
          </p:cNvSpPr>
          <p:nvPr>
            <p:ph type="body" sz="quarter" idx="12" hasCustomPrompt="1"/>
          </p:nvPr>
        </p:nvSpPr>
        <p:spPr>
          <a:xfrm>
            <a:off x="280989" y="547688"/>
            <a:ext cx="3668712" cy="1052512"/>
          </a:xfrm>
          <a:prstGeom prst="rect">
            <a:avLst/>
          </a:prstGeom>
        </p:spPr>
        <p:txBody>
          <a:bodyPr/>
          <a:lstStyle>
            <a:lvl1pPr marL="0" indent="0">
              <a:spcBef>
                <a:spcPts val="0"/>
              </a:spcBef>
              <a:buNone/>
              <a:defRPr sz="3600">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smtClean="0"/>
              <a:t>Header Goes Here</a:t>
            </a:r>
          </a:p>
        </p:txBody>
      </p:sp>
      <p:sp>
        <p:nvSpPr>
          <p:cNvPr id="11" name="Content Placeholder 7"/>
          <p:cNvSpPr>
            <a:spLocks noGrp="1"/>
          </p:cNvSpPr>
          <p:nvPr>
            <p:ph sz="quarter" idx="13"/>
          </p:nvPr>
        </p:nvSpPr>
        <p:spPr>
          <a:xfrm>
            <a:off x="4953000" y="547688"/>
            <a:ext cx="3822700" cy="515830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83445695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1FAC4EC-5D89-1C41-A9EF-1F206B220A4C}" type="slidenum">
              <a:rPr lang="en-US" sz="1000" smtClean="0">
                <a:solidFill>
                  <a:srgbClr val="002A4E"/>
                </a:solidFill>
              </a:rPr>
              <a:pPr/>
              <a:t>‹#›</a:t>
            </a:fld>
            <a:r>
              <a:rPr lang="en-US" sz="1000" smtClean="0">
                <a:solidFill>
                  <a:srgbClr val="002A4E"/>
                </a:solidFill>
              </a:rPr>
              <a:t> | Title of Presentation Goes Here</a:t>
            </a:r>
            <a:endParaRPr lang="en-US" sz="1000" dirty="0">
              <a:solidFill>
                <a:srgbClr val="002A4E"/>
              </a:solidFill>
            </a:endParaRPr>
          </a:p>
        </p:txBody>
      </p:sp>
      <p:cxnSp>
        <p:nvCxnSpPr>
          <p:cNvPr id="5" name="Straight Connector 4"/>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6" name="Text Placeholder 2"/>
          <p:cNvSpPr>
            <a:spLocks noGrp="1"/>
          </p:cNvSpPr>
          <p:nvPr>
            <p:ph type="body" sz="quarter" idx="13"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smtClean="0"/>
              <a:t>Header Goes Here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732059" y="6001511"/>
            <a:ext cx="1228551" cy="687829"/>
          </a:xfrm>
          <a:prstGeom prst="rect">
            <a:avLst/>
          </a:prstGeom>
        </p:spPr>
      </p:pic>
      <p:sp>
        <p:nvSpPr>
          <p:cNvPr id="8" name="Table Placeholder 7"/>
          <p:cNvSpPr>
            <a:spLocks noGrp="1"/>
          </p:cNvSpPr>
          <p:nvPr>
            <p:ph type="tbl" sz="quarter" idx="14"/>
          </p:nvPr>
        </p:nvSpPr>
        <p:spPr>
          <a:xfrm>
            <a:off x="361950" y="1290638"/>
            <a:ext cx="8413750" cy="4576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spTree>
    <p:extLst>
      <p:ext uri="{BB962C8B-B14F-4D97-AF65-F5344CB8AC3E}">
        <p14:creationId xmlns:p14="http://schemas.microsoft.com/office/powerpoint/2010/main" xmlns="" val="19927105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994517" y="1562901"/>
            <a:ext cx="3768483" cy="3614217"/>
          </a:xfrm>
          <a:prstGeom prst="rect">
            <a:avLst/>
          </a:prstGeom>
        </p:spPr>
      </p:pic>
      <p:sp>
        <p:nvSpPr>
          <p:cNvPr id="4" name="Text Placeholder 3"/>
          <p:cNvSpPr>
            <a:spLocks noGrp="1"/>
          </p:cNvSpPr>
          <p:nvPr>
            <p:ph type="body" sz="quarter" idx="10" hasCustomPrompt="1"/>
          </p:nvPr>
        </p:nvSpPr>
        <p:spPr>
          <a:xfrm>
            <a:off x="272191" y="3352800"/>
            <a:ext cx="7065234" cy="1143000"/>
          </a:xfrm>
          <a:prstGeom prst="rect">
            <a:avLst/>
          </a:prstGeom>
        </p:spPr>
        <p:txBody>
          <a:bodyPr bIns="0"/>
          <a:lstStyle>
            <a:lvl1pPr marL="0" indent="0">
              <a:lnSpc>
                <a:spcPct val="90000"/>
              </a:lnSpc>
              <a:spcBef>
                <a:spcPts val="0"/>
              </a:spcBef>
              <a:buNone/>
              <a:defRPr sz="2000">
                <a:solidFill>
                  <a:srgbClr val="DA1A32"/>
                </a:solidFill>
                <a:latin typeface="Book Antiqua" charset="0"/>
                <a:ea typeface="Book Antiqua" charset="0"/>
                <a:cs typeface="Book Antiqua" charset="0"/>
              </a:defRPr>
            </a:lvl1pPr>
            <a:lvl2pPr marL="457200" indent="0">
              <a:lnSpc>
                <a:spcPct val="70000"/>
              </a:lnSpc>
              <a:buNone/>
              <a:defRPr sz="2000">
                <a:solidFill>
                  <a:srgbClr val="DA1A32"/>
                </a:solidFill>
                <a:latin typeface="Bookman Old Style" charset="0"/>
                <a:ea typeface="Bookman Old Style" charset="0"/>
                <a:cs typeface="Bookman Old Style" charset="0"/>
              </a:defRPr>
            </a:lvl2pPr>
            <a:lvl3pPr marL="914400" indent="0">
              <a:lnSpc>
                <a:spcPct val="70000"/>
              </a:lnSpc>
              <a:buNone/>
              <a:defRPr sz="2000">
                <a:solidFill>
                  <a:srgbClr val="DA1A32"/>
                </a:solidFill>
                <a:latin typeface="Bookman Old Style" charset="0"/>
                <a:ea typeface="Bookman Old Style" charset="0"/>
                <a:cs typeface="Bookman Old Style" charset="0"/>
              </a:defRPr>
            </a:lvl3pPr>
            <a:lvl4pPr marL="1371600" indent="0">
              <a:lnSpc>
                <a:spcPct val="70000"/>
              </a:lnSpc>
              <a:buNone/>
              <a:defRPr sz="2000">
                <a:solidFill>
                  <a:srgbClr val="DA1A32"/>
                </a:solidFill>
                <a:latin typeface="Bookman Old Style" charset="0"/>
                <a:ea typeface="Bookman Old Style" charset="0"/>
                <a:cs typeface="Bookman Old Style" charset="0"/>
              </a:defRPr>
            </a:lvl4pPr>
            <a:lvl5pPr marL="1828800" indent="0">
              <a:lnSpc>
                <a:spcPct val="70000"/>
              </a:lnSpc>
              <a:buNone/>
              <a:defRPr sz="2000">
                <a:solidFill>
                  <a:srgbClr val="DA1A32"/>
                </a:solidFill>
                <a:latin typeface="Bookman Old Style" charset="0"/>
                <a:ea typeface="Bookman Old Style" charset="0"/>
                <a:cs typeface="Bookman Old Style" charset="0"/>
              </a:defRPr>
            </a:lvl5pPr>
          </a:lstStyle>
          <a:p>
            <a:pPr lvl="0"/>
            <a:r>
              <a:rPr lang="en-US" dirty="0" smtClean="0"/>
              <a:t>Transition Slide Subhead</a:t>
            </a:r>
          </a:p>
        </p:txBody>
      </p:sp>
      <p:cxnSp>
        <p:nvCxnSpPr>
          <p:cNvPr id="29" name="Straight Connector 28"/>
          <p:cNvCxnSpPr/>
          <p:nvPr userDrawn="1"/>
        </p:nvCxnSpPr>
        <p:spPr>
          <a:xfrm>
            <a:off x="361950" y="2362200"/>
            <a:ext cx="469900" cy="0"/>
          </a:xfrm>
          <a:prstGeom prst="line">
            <a:avLst/>
          </a:prstGeom>
          <a:ln w="25400">
            <a:solidFill>
              <a:srgbClr val="DA1A32"/>
            </a:solidFill>
          </a:ln>
        </p:spPr>
        <p:style>
          <a:lnRef idx="1">
            <a:schemeClr val="accent1"/>
          </a:lnRef>
          <a:fillRef idx="0">
            <a:schemeClr val="accent1"/>
          </a:fillRef>
          <a:effectRef idx="0">
            <a:schemeClr val="accent1"/>
          </a:effectRef>
          <a:fontRef idx="minor">
            <a:schemeClr val="tx1"/>
          </a:fontRef>
        </p:style>
      </p:cxnSp>
      <p:sp>
        <p:nvSpPr>
          <p:cNvPr id="9" name="Text Placeholder 4"/>
          <p:cNvSpPr>
            <a:spLocks noGrp="1"/>
          </p:cNvSpPr>
          <p:nvPr>
            <p:ph type="body" sz="quarter" idx="12" hasCustomPrompt="1"/>
          </p:nvPr>
        </p:nvSpPr>
        <p:spPr>
          <a:xfrm>
            <a:off x="280607" y="2532321"/>
            <a:ext cx="7065962" cy="744537"/>
          </a:xfrm>
          <a:prstGeom prst="rect">
            <a:avLst/>
          </a:prstGeom>
        </p:spPr>
        <p:txBody>
          <a:bodyPr/>
          <a:lstStyle>
            <a:lvl1pPr marL="0" indent="0">
              <a:spcBef>
                <a:spcPts val="0"/>
              </a:spcBef>
              <a:buNone/>
              <a:defRPr sz="4000">
                <a:solidFill>
                  <a:srgbClr val="002A4E"/>
                </a:solidFill>
                <a:latin typeface="Arial" charset="0"/>
                <a:ea typeface="Arial" charset="0"/>
                <a:cs typeface="Arial" charset="0"/>
              </a:defRPr>
            </a:lvl1pPr>
            <a:lvl2pPr marL="457200" indent="0">
              <a:buNone/>
              <a:defRPr sz="4800">
                <a:solidFill>
                  <a:schemeClr val="bg1"/>
                </a:solidFill>
                <a:latin typeface="Arial" charset="0"/>
                <a:ea typeface="Arial" charset="0"/>
                <a:cs typeface="Arial" charset="0"/>
              </a:defRPr>
            </a:lvl2pPr>
            <a:lvl3pPr marL="914400" indent="0">
              <a:buNone/>
              <a:defRPr sz="4800">
                <a:solidFill>
                  <a:schemeClr val="bg1"/>
                </a:solidFill>
                <a:latin typeface="Arial" charset="0"/>
                <a:ea typeface="Arial" charset="0"/>
                <a:cs typeface="Arial" charset="0"/>
              </a:defRPr>
            </a:lvl3pPr>
            <a:lvl4pPr marL="1371600" indent="0">
              <a:buNone/>
              <a:defRPr sz="4800">
                <a:solidFill>
                  <a:schemeClr val="bg1"/>
                </a:solidFill>
                <a:latin typeface="Arial" charset="0"/>
                <a:ea typeface="Arial" charset="0"/>
                <a:cs typeface="Arial" charset="0"/>
              </a:defRPr>
            </a:lvl4pPr>
            <a:lvl5pPr marL="1828800" indent="0">
              <a:buNone/>
              <a:defRPr sz="4800">
                <a:solidFill>
                  <a:schemeClr val="bg1"/>
                </a:solidFill>
                <a:latin typeface="Arial" charset="0"/>
                <a:ea typeface="Arial" charset="0"/>
                <a:cs typeface="Arial" charset="0"/>
              </a:defRPr>
            </a:lvl5pPr>
          </a:lstStyle>
          <a:p>
            <a:pPr lvl="0"/>
            <a:r>
              <a:rPr lang="en-US" dirty="0" smtClean="0"/>
              <a:t>Transition Slide Header</a:t>
            </a:r>
          </a:p>
        </p:txBody>
      </p:sp>
      <p:sp>
        <p:nvSpPr>
          <p:cNvPr id="10" name="Slide Number Placeholder 9"/>
          <p:cNvSpPr>
            <a:spLocks noGrp="1"/>
          </p:cNvSpPr>
          <p:nvPr>
            <p:ph type="sldNum" sz="quarter" idx="4"/>
          </p:nvPr>
        </p:nvSpPr>
        <p:spPr>
          <a:xfrm>
            <a:off x="280607" y="6311186"/>
            <a:ext cx="3254779" cy="165814"/>
          </a:xfrm>
          <a:prstGeom prst="rect">
            <a:avLst/>
          </a:prstGeo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smtClean="0">
                <a:solidFill>
                  <a:srgbClr val="002A4E"/>
                </a:solidFill>
              </a:rPr>
              <a:t> | Title of Presentation Goes Here</a:t>
            </a:r>
            <a:endParaRPr lang="en-US" sz="1000" dirty="0">
              <a:solidFill>
                <a:srgbClr val="002A4E"/>
              </a:solidFill>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772399" y="533400"/>
            <a:ext cx="865022" cy="317175"/>
          </a:xfrm>
          <a:prstGeom prst="rect">
            <a:avLst/>
          </a:prstGeom>
        </p:spPr>
      </p:pic>
    </p:spTree>
    <p:extLst>
      <p:ext uri="{BB962C8B-B14F-4D97-AF65-F5344CB8AC3E}">
        <p14:creationId xmlns:p14="http://schemas.microsoft.com/office/powerpoint/2010/main" xmlns="" val="187832300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91866" y="3751521"/>
            <a:ext cx="2778319" cy="381000"/>
          </a:xfrm>
          <a:prstGeom prst="rect">
            <a:avLst/>
          </a:prstGeom>
        </p:spPr>
        <p:txBody>
          <a:bodyPr bIns="0"/>
          <a:lstStyle>
            <a:lvl1pPr marL="0" indent="0">
              <a:lnSpc>
                <a:spcPct val="70000"/>
              </a:lnSpc>
              <a:spcBef>
                <a:spcPts val="0"/>
              </a:spcBef>
              <a:buNone/>
              <a:defRPr sz="2000">
                <a:solidFill>
                  <a:srgbClr val="002A4E"/>
                </a:solidFill>
                <a:latin typeface="Book Antiqua" charset="0"/>
                <a:ea typeface="Book Antiqua" charset="0"/>
                <a:cs typeface="Book Antiqua" charset="0"/>
              </a:defRPr>
            </a:lvl1pPr>
            <a:lvl2pPr marL="457200" indent="0">
              <a:lnSpc>
                <a:spcPct val="70000"/>
              </a:lnSpc>
              <a:buNone/>
              <a:defRPr sz="2000">
                <a:solidFill>
                  <a:schemeClr val="bg1"/>
                </a:solidFill>
                <a:latin typeface="Book Antiqua" charset="0"/>
                <a:ea typeface="Book Antiqua" charset="0"/>
                <a:cs typeface="Book Antiqua" charset="0"/>
              </a:defRPr>
            </a:lvl2pPr>
            <a:lvl3pPr marL="914400" indent="0">
              <a:lnSpc>
                <a:spcPct val="70000"/>
              </a:lnSpc>
              <a:buNone/>
              <a:defRPr sz="2000">
                <a:solidFill>
                  <a:schemeClr val="bg1"/>
                </a:solidFill>
                <a:latin typeface="Book Antiqua" charset="0"/>
                <a:ea typeface="Book Antiqua" charset="0"/>
                <a:cs typeface="Book Antiqua" charset="0"/>
              </a:defRPr>
            </a:lvl3pPr>
            <a:lvl4pPr marL="1371600" indent="0">
              <a:lnSpc>
                <a:spcPct val="70000"/>
              </a:lnSpc>
              <a:buNone/>
              <a:defRPr sz="2000">
                <a:solidFill>
                  <a:schemeClr val="bg1"/>
                </a:solidFill>
                <a:latin typeface="Book Antiqua" charset="0"/>
                <a:ea typeface="Book Antiqua" charset="0"/>
                <a:cs typeface="Book Antiqua" charset="0"/>
              </a:defRPr>
            </a:lvl4pPr>
            <a:lvl5pPr marL="1828800" indent="0">
              <a:lnSpc>
                <a:spcPct val="70000"/>
              </a:lnSpc>
              <a:buNone/>
              <a:defRPr sz="2000">
                <a:solidFill>
                  <a:schemeClr val="bg1"/>
                </a:solidFill>
                <a:latin typeface="Book Antiqua" charset="0"/>
                <a:ea typeface="Book Antiqua" charset="0"/>
                <a:cs typeface="Book Antiqua" charset="0"/>
              </a:defRPr>
            </a:lvl5pPr>
          </a:lstStyle>
          <a:p>
            <a:pPr lvl="0"/>
            <a:r>
              <a:rPr lang="en-US" dirty="0" err="1" smtClean="0"/>
              <a:t>www.eagle.org</a:t>
            </a:r>
            <a:endParaRPr lang="en-US" dirty="0" smtClean="0"/>
          </a:p>
        </p:txBody>
      </p:sp>
      <p:cxnSp>
        <p:nvCxnSpPr>
          <p:cNvPr id="29" name="Straight Connector 28"/>
          <p:cNvCxnSpPr/>
          <p:nvPr userDrawn="1"/>
        </p:nvCxnSpPr>
        <p:spPr>
          <a:xfrm>
            <a:off x="5381625" y="2895600"/>
            <a:ext cx="469900" cy="0"/>
          </a:xfrm>
          <a:prstGeom prst="line">
            <a:avLst/>
          </a:prstGeom>
          <a:ln w="25400">
            <a:solidFill>
              <a:srgbClr val="DA1A32"/>
            </a:solidFill>
          </a:ln>
        </p:spPr>
        <p:style>
          <a:lnRef idx="1">
            <a:schemeClr val="accent1"/>
          </a:lnRef>
          <a:fillRef idx="0">
            <a:schemeClr val="accent1"/>
          </a:fillRef>
          <a:effectRef idx="0">
            <a:schemeClr val="accent1"/>
          </a:effectRef>
          <a:fontRef idx="minor">
            <a:schemeClr val="tx1"/>
          </a:fontRef>
        </p:style>
      </p:cxnSp>
      <p:sp>
        <p:nvSpPr>
          <p:cNvPr id="8" name="Text Placeholder 4"/>
          <p:cNvSpPr>
            <a:spLocks noGrp="1"/>
          </p:cNvSpPr>
          <p:nvPr>
            <p:ph type="body" sz="quarter" idx="11" hasCustomPrompt="1"/>
          </p:nvPr>
        </p:nvSpPr>
        <p:spPr>
          <a:xfrm>
            <a:off x="5291138" y="3065722"/>
            <a:ext cx="2779047" cy="517708"/>
          </a:xfrm>
          <a:prstGeom prst="rect">
            <a:avLst/>
          </a:prstGeom>
        </p:spPr>
        <p:txBody>
          <a:bodyPr/>
          <a:lstStyle>
            <a:lvl1pPr marL="0" indent="0">
              <a:spcBef>
                <a:spcPts val="0"/>
              </a:spcBef>
              <a:buNone/>
              <a:defRPr sz="4000" baseline="0">
                <a:solidFill>
                  <a:srgbClr val="002A4E"/>
                </a:solidFill>
                <a:latin typeface="Arial" charset="0"/>
                <a:ea typeface="Arial" charset="0"/>
                <a:cs typeface="Arial" charset="0"/>
              </a:defRPr>
            </a:lvl1pPr>
            <a:lvl2pPr marL="457200" indent="0">
              <a:buNone/>
              <a:defRPr sz="4800">
                <a:solidFill>
                  <a:schemeClr val="bg1"/>
                </a:solidFill>
                <a:latin typeface="Arial" charset="0"/>
                <a:ea typeface="Arial" charset="0"/>
                <a:cs typeface="Arial" charset="0"/>
              </a:defRPr>
            </a:lvl2pPr>
            <a:lvl3pPr marL="914400" indent="0">
              <a:buNone/>
              <a:defRPr sz="4800">
                <a:solidFill>
                  <a:schemeClr val="bg1"/>
                </a:solidFill>
                <a:latin typeface="Arial" charset="0"/>
                <a:ea typeface="Arial" charset="0"/>
                <a:cs typeface="Arial" charset="0"/>
              </a:defRPr>
            </a:lvl3pPr>
            <a:lvl4pPr marL="1371600" indent="0">
              <a:buNone/>
              <a:defRPr sz="4800">
                <a:solidFill>
                  <a:schemeClr val="bg1"/>
                </a:solidFill>
                <a:latin typeface="Arial" charset="0"/>
                <a:ea typeface="Arial" charset="0"/>
                <a:cs typeface="Arial" charset="0"/>
              </a:defRPr>
            </a:lvl4pPr>
            <a:lvl5pPr marL="1828800" indent="0">
              <a:buNone/>
              <a:defRPr sz="4800">
                <a:solidFill>
                  <a:schemeClr val="bg1"/>
                </a:solidFill>
                <a:latin typeface="Arial" charset="0"/>
                <a:ea typeface="Arial" charset="0"/>
                <a:cs typeface="Arial" charset="0"/>
              </a:defRPr>
            </a:lvl5pPr>
          </a:lstStyle>
          <a:p>
            <a:pPr lvl="0"/>
            <a:r>
              <a:rPr lang="en-US" dirty="0" smtClean="0"/>
              <a:t>Thank you</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556009" y="358775"/>
            <a:ext cx="1228551" cy="68782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434128" y="1295400"/>
            <a:ext cx="4366472" cy="4206723"/>
          </a:xfrm>
          <a:prstGeom prst="rect">
            <a:avLst/>
          </a:prstGeom>
        </p:spPr>
      </p:pic>
      <p:sp>
        <p:nvSpPr>
          <p:cNvPr id="13" name="TextBox 12"/>
          <p:cNvSpPr txBox="1"/>
          <p:nvPr userDrawn="1"/>
        </p:nvSpPr>
        <p:spPr>
          <a:xfrm>
            <a:off x="276225" y="6566356"/>
            <a:ext cx="3587750" cy="215444"/>
          </a:xfrm>
          <a:prstGeom prst="rect">
            <a:avLst/>
          </a:prstGeom>
          <a:noFill/>
        </p:spPr>
        <p:txBody>
          <a:bodyPr wrap="square" rtlCol="0">
            <a:spAutoFit/>
          </a:bodyPr>
          <a:lstStyle/>
          <a:p>
            <a:pPr fontAlgn="auto">
              <a:spcBef>
                <a:spcPts val="0"/>
              </a:spcBef>
              <a:spcAft>
                <a:spcPts val="0"/>
              </a:spcAft>
            </a:pPr>
            <a:r>
              <a:rPr lang="en-US" sz="800" b="0" dirty="0">
                <a:solidFill>
                  <a:srgbClr val="9C9EA1"/>
                </a:solidFill>
                <a:latin typeface="Book Antiqua" charset="0"/>
                <a:ea typeface="Book Antiqua" charset="0"/>
                <a:cs typeface="Book Antiqua" charset="0"/>
              </a:rPr>
              <a:t>© </a:t>
            </a:r>
            <a:r>
              <a:rPr lang="en-US" sz="800" b="0" dirty="0" smtClean="0">
                <a:solidFill>
                  <a:srgbClr val="9C9EA1"/>
                </a:solidFill>
                <a:latin typeface="Book Antiqua" charset="0"/>
                <a:ea typeface="Book Antiqua" charset="0"/>
                <a:cs typeface="Book Antiqua" charset="0"/>
              </a:rPr>
              <a:t>2017 </a:t>
            </a:r>
            <a:r>
              <a:rPr lang="en-US" sz="800" b="0" dirty="0">
                <a:solidFill>
                  <a:srgbClr val="9C9EA1"/>
                </a:solidFill>
                <a:latin typeface="Book Antiqua" charset="0"/>
                <a:ea typeface="Book Antiqua" charset="0"/>
                <a:cs typeface="Book Antiqua" charset="0"/>
              </a:rPr>
              <a:t>American Bureau of Shipping. All rights reserved</a:t>
            </a:r>
          </a:p>
        </p:txBody>
      </p:sp>
    </p:spTree>
    <p:extLst>
      <p:ext uri="{BB962C8B-B14F-4D97-AF65-F5344CB8AC3E}">
        <p14:creationId xmlns:p14="http://schemas.microsoft.com/office/powerpoint/2010/main" xmlns="" val="388696851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15" name="Content Placeholder 7"/>
          <p:cNvSpPr>
            <a:spLocks noGrp="1"/>
          </p:cNvSpPr>
          <p:nvPr>
            <p:ph sz="quarter" idx="11"/>
          </p:nvPr>
        </p:nvSpPr>
        <p:spPr>
          <a:xfrm>
            <a:off x="831734" y="1290638"/>
            <a:ext cx="7943966" cy="4881562"/>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smtClean="0"/>
              <a:t>Click to edit Master text styles</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732059" y="6172200"/>
            <a:ext cx="1228551" cy="687829"/>
          </a:xfrm>
          <a:prstGeom prst="rect">
            <a:avLst/>
          </a:prstGeom>
        </p:spPr>
      </p:pic>
      <p:sp>
        <p:nvSpPr>
          <p:cNvPr id="10" name="Text Placeholder 2"/>
          <p:cNvSpPr>
            <a:spLocks noGrp="1"/>
          </p:cNvSpPr>
          <p:nvPr>
            <p:ph type="body" sz="quarter" idx="12" hasCustomPrompt="1"/>
          </p:nvPr>
        </p:nvSpPr>
        <p:spPr>
          <a:xfrm>
            <a:off x="831734" y="547688"/>
            <a:ext cx="7943966" cy="612775"/>
          </a:xfrm>
          <a:prstGeom prst="rect">
            <a:avLst/>
          </a:prstGeom>
        </p:spPr>
        <p:txBody>
          <a:bodyPr/>
          <a:lstStyle>
            <a:lvl1pPr marL="0" indent="0">
              <a:spcBef>
                <a:spcPts val="0"/>
              </a:spcBef>
              <a:buNone/>
              <a:defRPr sz="3200" baseline="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smtClean="0"/>
              <a:t>Safety Moment</a:t>
            </a:r>
          </a:p>
        </p:txBody>
      </p:sp>
      <p:sp>
        <p:nvSpPr>
          <p:cNvPr id="7" name="Slide Number Placeholder 9"/>
          <p:cNvSpPr>
            <a:spLocks noGrp="1"/>
          </p:cNvSpPr>
          <p:nvPr>
            <p:ph type="sldNum" sz="quarter" idx="4"/>
          </p:nvPr>
        </p:nvSpPr>
        <p:spPr>
          <a:xfrm>
            <a:off x="831734" y="6433207"/>
            <a:ext cx="3254779" cy="165814"/>
          </a:xfrm>
          <a:prstGeom prst="rect">
            <a:avLst/>
          </a:prstGeo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smtClean="0">
                <a:solidFill>
                  <a:srgbClr val="002A4E"/>
                </a:solidFill>
              </a:rPr>
              <a:t> | Technology Business Plan Brief – Nov 2016</a:t>
            </a:r>
            <a:endParaRPr lang="en-US" sz="1000" dirty="0">
              <a:solidFill>
                <a:srgbClr val="002A4E"/>
              </a:solidFill>
            </a:endParaRPr>
          </a:p>
        </p:txBody>
      </p:sp>
      <p:sp>
        <p:nvSpPr>
          <p:cNvPr id="8" name="TextBox 7"/>
          <p:cNvSpPr txBox="1"/>
          <p:nvPr userDrawn="1"/>
        </p:nvSpPr>
        <p:spPr>
          <a:xfrm rot="16200000">
            <a:off x="-922516" y="5496545"/>
            <a:ext cx="2286000" cy="440968"/>
          </a:xfrm>
          <a:prstGeom prst="rect">
            <a:avLst/>
          </a:prstGeom>
          <a:solidFill>
            <a:srgbClr val="DA1A32"/>
          </a:solidFill>
        </p:spPr>
        <p:txBody>
          <a:bodyPr wrap="none" rtlCol="0" anchor="ctr" anchorCtr="0">
            <a:noAutofit/>
          </a:bodyPr>
          <a:lstStyle/>
          <a:p>
            <a:pPr fontAlgn="auto">
              <a:spcBef>
                <a:spcPts val="0"/>
              </a:spcBef>
              <a:spcAft>
                <a:spcPts val="0"/>
              </a:spcAft>
            </a:pPr>
            <a:r>
              <a:rPr lang="en-US" sz="1800" b="0" dirty="0">
                <a:solidFill>
                  <a:srgbClr val="FFFFFF"/>
                </a:solidFill>
                <a:latin typeface="Calibri"/>
              </a:rPr>
              <a:t>Corporate Technology</a:t>
            </a:r>
          </a:p>
        </p:txBody>
      </p:sp>
    </p:spTree>
    <p:extLst>
      <p:ext uri="{BB962C8B-B14F-4D97-AF65-F5344CB8AC3E}">
        <p14:creationId xmlns:p14="http://schemas.microsoft.com/office/powerpoint/2010/main" xmlns="" val="71497337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Bullets">
    <p:spTree>
      <p:nvGrpSpPr>
        <p:cNvPr id="1" name=""/>
        <p:cNvGrpSpPr/>
        <p:nvPr/>
      </p:nvGrpSpPr>
      <p:grpSpPr>
        <a:xfrm>
          <a:off x="0" y="0"/>
          <a:ext cx="0" cy="0"/>
          <a:chOff x="0" y="0"/>
          <a:chExt cx="0" cy="0"/>
        </a:xfrm>
      </p:grpSpPr>
      <p:sp>
        <p:nvSpPr>
          <p:cNvPr id="15" name="Content Placeholder 7"/>
          <p:cNvSpPr>
            <a:spLocks noGrp="1"/>
          </p:cNvSpPr>
          <p:nvPr>
            <p:ph sz="quarter" idx="11"/>
          </p:nvPr>
        </p:nvSpPr>
        <p:spPr>
          <a:xfrm>
            <a:off x="831734" y="1290638"/>
            <a:ext cx="7943966" cy="4881562"/>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smtClean="0"/>
              <a:t>Click to edit Master text styles</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732059" y="6172200"/>
            <a:ext cx="1228551" cy="687829"/>
          </a:xfrm>
          <a:prstGeom prst="rect">
            <a:avLst/>
          </a:prstGeom>
        </p:spPr>
      </p:pic>
      <p:sp>
        <p:nvSpPr>
          <p:cNvPr id="10" name="Text Placeholder 2"/>
          <p:cNvSpPr>
            <a:spLocks noGrp="1"/>
          </p:cNvSpPr>
          <p:nvPr>
            <p:ph type="body" sz="quarter" idx="12" hasCustomPrompt="1"/>
          </p:nvPr>
        </p:nvSpPr>
        <p:spPr>
          <a:xfrm>
            <a:off x="831734" y="547688"/>
            <a:ext cx="7943966" cy="612775"/>
          </a:xfrm>
          <a:prstGeom prst="rect">
            <a:avLst/>
          </a:prstGeom>
        </p:spPr>
        <p:txBody>
          <a:bodyPr/>
          <a:lstStyle>
            <a:lvl1pPr marL="0" indent="0">
              <a:spcBef>
                <a:spcPts val="0"/>
              </a:spcBef>
              <a:buNone/>
              <a:defRPr sz="3200" baseline="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smtClean="0"/>
              <a:t>Safety Moment</a:t>
            </a:r>
          </a:p>
        </p:txBody>
      </p:sp>
      <p:sp>
        <p:nvSpPr>
          <p:cNvPr id="7" name="Slide Number Placeholder 9"/>
          <p:cNvSpPr>
            <a:spLocks noGrp="1"/>
          </p:cNvSpPr>
          <p:nvPr>
            <p:ph type="sldNum" sz="quarter" idx="4"/>
          </p:nvPr>
        </p:nvSpPr>
        <p:spPr>
          <a:xfrm>
            <a:off x="831734" y="6433207"/>
            <a:ext cx="3254779" cy="165814"/>
          </a:xfrm>
          <a:prstGeom prst="rect">
            <a:avLst/>
          </a:prstGeo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smtClean="0">
                <a:solidFill>
                  <a:srgbClr val="002A4E"/>
                </a:solidFill>
              </a:rPr>
              <a:t> | Technology Business Plan Brief – Nov 2016</a:t>
            </a:r>
            <a:endParaRPr lang="en-US" sz="1000" dirty="0">
              <a:solidFill>
                <a:srgbClr val="002A4E"/>
              </a:solidFill>
            </a:endParaRPr>
          </a:p>
        </p:txBody>
      </p:sp>
      <p:sp>
        <p:nvSpPr>
          <p:cNvPr id="8" name="TextBox 7"/>
          <p:cNvSpPr txBox="1"/>
          <p:nvPr userDrawn="1"/>
        </p:nvSpPr>
        <p:spPr>
          <a:xfrm>
            <a:off x="0" y="0"/>
            <a:ext cx="2286000" cy="440968"/>
          </a:xfrm>
          <a:prstGeom prst="rect">
            <a:avLst/>
          </a:prstGeom>
          <a:solidFill>
            <a:srgbClr val="DA1A32"/>
          </a:solidFill>
        </p:spPr>
        <p:txBody>
          <a:bodyPr wrap="none" rtlCol="0" anchor="ctr" anchorCtr="0">
            <a:noAutofit/>
          </a:bodyPr>
          <a:lstStyle/>
          <a:p>
            <a:pPr fontAlgn="auto">
              <a:spcBef>
                <a:spcPts val="0"/>
              </a:spcBef>
              <a:spcAft>
                <a:spcPts val="0"/>
              </a:spcAft>
            </a:pPr>
            <a:r>
              <a:rPr lang="en-US" sz="1800" b="0" dirty="0">
                <a:solidFill>
                  <a:srgbClr val="FFFFFF"/>
                </a:solidFill>
                <a:latin typeface="Calibri"/>
              </a:rPr>
              <a:t>Corporate Technology</a:t>
            </a:r>
          </a:p>
        </p:txBody>
      </p:sp>
    </p:spTree>
    <p:extLst>
      <p:ext uri="{BB962C8B-B14F-4D97-AF65-F5344CB8AC3E}">
        <p14:creationId xmlns:p14="http://schemas.microsoft.com/office/powerpoint/2010/main" xmlns="" val="297784145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BEBA8EAE-BF5A-486C-A8C5-ECC9F3942E4B}">
                <a14:imgProps xmlns:a14="http://schemas.microsoft.com/office/drawing/2010/main" xmlns="">
                  <a14:imgLayer r:embed="rId3">
                    <a14:imgEffect>
                      <a14:brightnessContrast bright="-36000"/>
                    </a14:imgEffect>
                  </a14:imgLayer>
                </a14:imgProps>
              </a:ex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8092" y="0"/>
            <a:ext cx="9144000" cy="6858000"/>
          </a:xfrm>
          <a:prstGeom prst="rect">
            <a:avLst/>
          </a:prstGeom>
        </p:spPr>
      </p:pic>
      <p:sp>
        <p:nvSpPr>
          <p:cNvPr id="2" name="Title 1"/>
          <p:cNvSpPr>
            <a:spLocks noGrp="1"/>
          </p:cNvSpPr>
          <p:nvPr>
            <p:ph type="title"/>
          </p:nvPr>
        </p:nvSpPr>
        <p:spPr>
          <a:xfrm>
            <a:off x="203200" y="0"/>
            <a:ext cx="8940800" cy="914400"/>
          </a:xfrm>
          <a:prstGeom prst="rect">
            <a:avLst/>
          </a:prstGeom>
        </p:spPr>
        <p:txBody>
          <a:bodyPr anchor="ct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03200" y="1168400"/>
            <a:ext cx="8712200" cy="5186680"/>
          </a:xfrm>
          <a:prstGeom prst="rect">
            <a:avLst/>
          </a:prstGeom>
        </p:spPr>
        <p:txBody>
          <a:bodyPr/>
          <a:lstStyle>
            <a:lvl1pPr marL="346075" indent="-346075">
              <a:spcBef>
                <a:spcPts val="600"/>
              </a:spcBef>
              <a:spcAft>
                <a:spcPts val="600"/>
              </a:spcAft>
              <a:buClr>
                <a:schemeClr val="bg1"/>
              </a:buClr>
              <a:buSzPct val="70000"/>
              <a:buFont typeface="Wingdings" pitchFamily="2" charset="2"/>
              <a:buChar char="l"/>
              <a:defRPr>
                <a:solidFill>
                  <a:schemeClr val="bg1"/>
                </a:solidFill>
              </a:defRPr>
            </a:lvl1pPr>
            <a:lvl2pPr marL="741363" indent="-284163">
              <a:spcBef>
                <a:spcPts val="0"/>
              </a:spcBef>
              <a:spcAft>
                <a:spcPts val="600"/>
              </a:spcAft>
              <a:buClr>
                <a:schemeClr val="bg1"/>
              </a:buClr>
              <a:buSzPct val="60000"/>
              <a:buFont typeface="Wingdings" pitchFamily="2" charset="2"/>
              <a:buChar char="n"/>
              <a:defRPr>
                <a:solidFill>
                  <a:schemeClr val="bg1"/>
                </a:solidFill>
              </a:defRPr>
            </a:lvl2pPr>
            <a:lvl3pPr marL="1150938" indent="-236538">
              <a:spcBef>
                <a:spcPts val="0"/>
              </a:spcBef>
              <a:spcAft>
                <a:spcPts val="600"/>
              </a:spcAft>
              <a:buClr>
                <a:schemeClr val="bg1"/>
              </a:buClr>
              <a:buSzPct val="100000"/>
              <a:buFont typeface="Arial" pitchFamily="34" charset="0"/>
              <a:buChar char="–"/>
              <a:defRPr>
                <a:solidFill>
                  <a:schemeClr val="bg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Box 4"/>
          <p:cNvSpPr txBox="1"/>
          <p:nvPr/>
        </p:nvSpPr>
        <p:spPr>
          <a:xfrm>
            <a:off x="8576449" y="6518691"/>
            <a:ext cx="567551" cy="307777"/>
          </a:xfrm>
          <a:prstGeom prst="rect">
            <a:avLst/>
          </a:prstGeom>
          <a:noFill/>
        </p:spPr>
        <p:txBody>
          <a:bodyPr wrap="square" rtlCol="0">
            <a:spAutoFit/>
          </a:bodyPr>
          <a:lstStyle/>
          <a:p>
            <a:pPr algn="ctr"/>
            <a:fld id="{1829B227-B03B-42DA-BB02-9DAB1163D706}" type="slidenum">
              <a:rPr lang="en-US" sz="1400" smtClean="0">
                <a:solidFill>
                  <a:srgbClr val="FFFFFF"/>
                </a:solidFill>
                <a:latin typeface="Calibri Light"/>
              </a:rPr>
              <a:pPr algn="ctr"/>
              <a:t>‹#›</a:t>
            </a:fld>
            <a:endParaRPr lang="en-US" sz="1400" dirty="0">
              <a:solidFill>
                <a:srgbClr val="FFFFFF"/>
              </a:solidFill>
              <a:latin typeface="Calibri Light"/>
            </a:endParaRPr>
          </a:p>
        </p:txBody>
      </p:sp>
    </p:spTree>
    <p:extLst>
      <p:ext uri="{BB962C8B-B14F-4D97-AF65-F5344CB8AC3E}">
        <p14:creationId xmlns:p14="http://schemas.microsoft.com/office/powerpoint/2010/main" xmlns="" val="2193412763"/>
      </p:ext>
    </p:extLst>
  </p:cSld>
  <p:clrMapOvr>
    <a:masterClrMapping/>
  </p:clrMapOvr>
  <p:transition>
    <p:fade/>
  </p:transition>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2 Line Header">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xmlns=""/>
              </a:ext>
            </a:extLst>
          </a:blip>
          <a:srcRect/>
          <a:stretch/>
        </p:blipFill>
        <p:spPr>
          <a:xfrm>
            <a:off x="381000" y="381000"/>
            <a:ext cx="8397240" cy="5851880"/>
          </a:xfrm>
          <a:prstGeom prst="rect">
            <a:avLst/>
          </a:prstGeom>
        </p:spPr>
      </p:pic>
      <p:sp>
        <p:nvSpPr>
          <p:cNvPr id="28" name="Rectangle 27"/>
          <p:cNvSpPr/>
          <p:nvPr userDrawn="1"/>
        </p:nvSpPr>
        <p:spPr>
          <a:xfrm flipH="1">
            <a:off x="4664075" y="1558843"/>
            <a:ext cx="4478192" cy="2106378"/>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27" name="Rectangle 26"/>
          <p:cNvSpPr/>
          <p:nvPr userDrawn="1"/>
        </p:nvSpPr>
        <p:spPr>
          <a:xfrm flipH="1">
            <a:off x="4664075" y="3657600"/>
            <a:ext cx="4478191" cy="1405078"/>
          </a:xfrm>
          <a:prstGeom prst="rect">
            <a:avLst/>
          </a:prstGeom>
          <a:solidFill>
            <a:srgbClr val="002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002A4E"/>
              </a:solidFill>
            </a:endParaRPr>
          </a:p>
        </p:txBody>
      </p:sp>
      <p:cxnSp>
        <p:nvCxnSpPr>
          <p:cNvPr id="29" name="Straight Connector 28"/>
          <p:cNvCxnSpPr/>
          <p:nvPr userDrawn="1"/>
        </p:nvCxnSpPr>
        <p:spPr>
          <a:xfrm>
            <a:off x="5032382" y="2742726"/>
            <a:ext cx="4699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H="1">
            <a:off x="4664082" y="3665220"/>
            <a:ext cx="44799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11453" t="22887" r="11453" b="22887"/>
          <a:stretch/>
        </p:blipFill>
        <p:spPr>
          <a:xfrm>
            <a:off x="4934705" y="3950723"/>
            <a:ext cx="2063002" cy="814476"/>
          </a:xfrm>
          <a:prstGeom prst="rect">
            <a:avLst/>
          </a:prstGeom>
        </p:spPr>
      </p:pic>
      <p:sp>
        <p:nvSpPr>
          <p:cNvPr id="12" name="Text Placeholder 2"/>
          <p:cNvSpPr>
            <a:spLocks noGrp="1"/>
          </p:cNvSpPr>
          <p:nvPr>
            <p:ph type="body" sz="quarter" idx="11" hasCustomPrompt="1"/>
          </p:nvPr>
        </p:nvSpPr>
        <p:spPr>
          <a:xfrm>
            <a:off x="4941895" y="1893407"/>
            <a:ext cx="3684587" cy="875829"/>
          </a:xfrm>
          <a:prstGeom prst="rect">
            <a:avLst/>
          </a:prstGeom>
        </p:spPr>
        <p:txBody>
          <a:bodyPr/>
          <a:lstStyle>
            <a:lvl1pPr marL="0" indent="0">
              <a:spcBef>
                <a:spcPts val="0"/>
              </a:spcBef>
              <a:buNone/>
              <a:defRPr sz="2400" baseline="0">
                <a:solidFill>
                  <a:schemeClr val="bg1"/>
                </a:solidFill>
                <a:latin typeface="Arial" charset="0"/>
                <a:ea typeface="Arial" charset="0"/>
                <a:cs typeface="Arial" charset="0"/>
              </a:defRPr>
            </a:lvl1pPr>
            <a:lvl2pPr marL="457200" indent="0">
              <a:buNone/>
              <a:defRPr sz="2400">
                <a:solidFill>
                  <a:schemeClr val="bg1"/>
                </a:solidFill>
                <a:latin typeface="Arial" charset="0"/>
                <a:ea typeface="Arial" charset="0"/>
                <a:cs typeface="Arial" charset="0"/>
              </a:defRPr>
            </a:lvl2pPr>
            <a:lvl3pPr marL="914400" indent="0">
              <a:buNone/>
              <a:defRPr sz="2400">
                <a:solidFill>
                  <a:schemeClr val="bg1"/>
                </a:solidFill>
                <a:latin typeface="Arial" charset="0"/>
                <a:ea typeface="Arial" charset="0"/>
                <a:cs typeface="Arial" charset="0"/>
              </a:defRPr>
            </a:lvl3pPr>
            <a:lvl4pPr marL="1371600" indent="0">
              <a:buNone/>
              <a:defRPr sz="2400">
                <a:solidFill>
                  <a:schemeClr val="bg1"/>
                </a:solidFill>
                <a:latin typeface="Arial" charset="0"/>
                <a:ea typeface="Arial" charset="0"/>
                <a:cs typeface="Arial" charset="0"/>
              </a:defRPr>
            </a:lvl4pPr>
            <a:lvl5pPr marL="1828800" indent="0">
              <a:buNone/>
              <a:defRPr sz="2400">
                <a:solidFill>
                  <a:schemeClr val="bg1"/>
                </a:solidFill>
                <a:latin typeface="Arial" charset="0"/>
                <a:ea typeface="Arial" charset="0"/>
                <a:cs typeface="Arial" charset="0"/>
              </a:defRPr>
            </a:lvl5pPr>
          </a:lstStyle>
          <a:p>
            <a:pPr lvl="0"/>
            <a:r>
              <a:rPr lang="en-US" dirty="0" smtClean="0"/>
              <a:t>Two Line Header Goes Here</a:t>
            </a:r>
            <a:endParaRPr lang="en-US" dirty="0"/>
          </a:p>
        </p:txBody>
      </p:sp>
      <p:sp>
        <p:nvSpPr>
          <p:cNvPr id="11" name="Text Placeholder 3"/>
          <p:cNvSpPr>
            <a:spLocks noGrp="1"/>
          </p:cNvSpPr>
          <p:nvPr>
            <p:ph type="body" sz="quarter" idx="12" hasCustomPrompt="1"/>
          </p:nvPr>
        </p:nvSpPr>
        <p:spPr>
          <a:xfrm>
            <a:off x="4940883" y="2987810"/>
            <a:ext cx="3683859" cy="382494"/>
          </a:xfrm>
          <a:prstGeom prst="rect">
            <a:avLst/>
          </a:prstGeom>
        </p:spPr>
        <p:txBody>
          <a:bodyPr/>
          <a:lstStyle>
            <a:lvl1pPr marL="0" indent="0">
              <a:lnSpc>
                <a:spcPct val="100000"/>
              </a:lnSpc>
              <a:spcBef>
                <a:spcPts val="0"/>
              </a:spcBef>
              <a:buNone/>
              <a:defRPr sz="1100" baseline="0">
                <a:solidFill>
                  <a:schemeClr val="bg1"/>
                </a:solidFill>
                <a:latin typeface="Book Antiqua" charset="0"/>
                <a:ea typeface="Book Antiqua" charset="0"/>
                <a:cs typeface="Book Antiqua" charset="0"/>
              </a:defRPr>
            </a:lvl1pPr>
            <a:lvl2pPr marL="457200" indent="0">
              <a:lnSpc>
                <a:spcPct val="50000"/>
              </a:lnSpc>
              <a:buNone/>
              <a:defRPr sz="1100">
                <a:solidFill>
                  <a:schemeClr val="bg1"/>
                </a:solidFill>
                <a:latin typeface="Book Antiqua" charset="0"/>
                <a:ea typeface="Book Antiqua" charset="0"/>
                <a:cs typeface="Book Antiqua" charset="0"/>
              </a:defRPr>
            </a:lvl2pPr>
            <a:lvl3pPr marL="914400" indent="0">
              <a:lnSpc>
                <a:spcPct val="50000"/>
              </a:lnSpc>
              <a:buNone/>
              <a:defRPr sz="1100">
                <a:solidFill>
                  <a:schemeClr val="bg1"/>
                </a:solidFill>
                <a:latin typeface="Book Antiqua" charset="0"/>
                <a:ea typeface="Book Antiqua" charset="0"/>
                <a:cs typeface="Book Antiqua" charset="0"/>
              </a:defRPr>
            </a:lvl3pPr>
            <a:lvl4pPr marL="1371600" indent="0">
              <a:lnSpc>
                <a:spcPct val="50000"/>
              </a:lnSpc>
              <a:buNone/>
              <a:defRPr sz="1100">
                <a:solidFill>
                  <a:schemeClr val="bg1"/>
                </a:solidFill>
                <a:latin typeface="Book Antiqua" charset="0"/>
                <a:ea typeface="Book Antiqua" charset="0"/>
                <a:cs typeface="Book Antiqua" charset="0"/>
              </a:defRPr>
            </a:lvl4pPr>
            <a:lvl5pPr marL="1828800" indent="0">
              <a:lnSpc>
                <a:spcPct val="50000"/>
              </a:lnSpc>
              <a:buNone/>
              <a:defRPr sz="1100">
                <a:solidFill>
                  <a:schemeClr val="bg1"/>
                </a:solidFill>
                <a:latin typeface="Book Antiqua" charset="0"/>
                <a:ea typeface="Book Antiqua" charset="0"/>
                <a:cs typeface="Book Antiqua" charset="0"/>
              </a:defRPr>
            </a:lvl5pPr>
          </a:lstStyle>
          <a:p>
            <a:pPr lvl="0"/>
            <a:r>
              <a:rPr lang="en-US" dirty="0" smtClean="0"/>
              <a:t>First Last Name | Date</a:t>
            </a:r>
          </a:p>
          <a:p>
            <a:pPr lvl="0"/>
            <a:r>
              <a:rPr lang="en-US" dirty="0" smtClean="0"/>
              <a:t>Location</a:t>
            </a:r>
          </a:p>
        </p:txBody>
      </p:sp>
      <p:sp>
        <p:nvSpPr>
          <p:cNvPr id="10" name="TextBox 9"/>
          <p:cNvSpPr txBox="1"/>
          <p:nvPr userDrawn="1"/>
        </p:nvSpPr>
        <p:spPr>
          <a:xfrm>
            <a:off x="4941895" y="5191880"/>
            <a:ext cx="4223857" cy="215444"/>
          </a:xfrm>
          <a:prstGeom prst="rect">
            <a:avLst/>
          </a:prstGeom>
          <a:noFill/>
        </p:spPr>
        <p:txBody>
          <a:bodyPr wrap="square" rtlCol="0">
            <a:spAutoFit/>
          </a:bodyPr>
          <a:lstStyle/>
          <a:p>
            <a:pPr fontAlgn="auto">
              <a:spcBef>
                <a:spcPts val="0"/>
              </a:spcBef>
              <a:spcAft>
                <a:spcPts val="0"/>
              </a:spcAft>
            </a:pPr>
            <a:r>
              <a:rPr lang="en-US" sz="800" b="0" dirty="0" smtClean="0">
                <a:solidFill>
                  <a:srgbClr val="C5C7C9"/>
                </a:solidFill>
                <a:latin typeface="Book Antiqua" charset="0"/>
                <a:ea typeface="Book Antiqua" charset="0"/>
                <a:cs typeface="Book Antiqua" charset="0"/>
              </a:rPr>
              <a:t>© 2017 American Bureau of Shipping. All rights reserved</a:t>
            </a:r>
            <a:endParaRPr lang="en-US" sz="800" b="0" dirty="0">
              <a:solidFill>
                <a:srgbClr val="C5C7C9"/>
              </a:solidFill>
              <a:latin typeface="Book Antiqua" charset="0"/>
              <a:ea typeface="Book Antiqua" charset="0"/>
              <a:cs typeface="Book Antiqua" charset="0"/>
            </a:endParaRPr>
          </a:p>
        </p:txBody>
      </p:sp>
    </p:spTree>
    <p:extLst>
      <p:ext uri="{BB962C8B-B14F-4D97-AF65-F5344CB8AC3E}">
        <p14:creationId xmlns:p14="http://schemas.microsoft.com/office/powerpoint/2010/main" xmlns="" val="3155005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994517" y="1562901"/>
            <a:ext cx="3768483" cy="3614217"/>
          </a:xfrm>
          <a:prstGeom prst="rect">
            <a:avLst/>
          </a:prstGeom>
        </p:spPr>
      </p:pic>
      <p:sp>
        <p:nvSpPr>
          <p:cNvPr id="4" name="Text Placeholder 3"/>
          <p:cNvSpPr>
            <a:spLocks noGrp="1"/>
          </p:cNvSpPr>
          <p:nvPr>
            <p:ph type="body" sz="quarter" idx="10" hasCustomPrompt="1"/>
          </p:nvPr>
        </p:nvSpPr>
        <p:spPr>
          <a:xfrm>
            <a:off x="272191" y="3352800"/>
            <a:ext cx="7065234" cy="1143000"/>
          </a:xfrm>
          <a:prstGeom prst="rect">
            <a:avLst/>
          </a:prstGeom>
        </p:spPr>
        <p:txBody>
          <a:bodyPr bIns="0"/>
          <a:lstStyle>
            <a:lvl1pPr marL="0" indent="0">
              <a:lnSpc>
                <a:spcPct val="90000"/>
              </a:lnSpc>
              <a:spcBef>
                <a:spcPts val="0"/>
              </a:spcBef>
              <a:buNone/>
              <a:defRPr sz="2000">
                <a:solidFill>
                  <a:srgbClr val="DA1A32"/>
                </a:solidFill>
                <a:latin typeface="Book Antiqua" charset="0"/>
                <a:ea typeface="Book Antiqua" charset="0"/>
                <a:cs typeface="Book Antiqua" charset="0"/>
              </a:defRPr>
            </a:lvl1pPr>
            <a:lvl2pPr marL="457200" indent="0">
              <a:lnSpc>
                <a:spcPct val="70000"/>
              </a:lnSpc>
              <a:buNone/>
              <a:defRPr sz="2000">
                <a:solidFill>
                  <a:srgbClr val="DA1A32"/>
                </a:solidFill>
                <a:latin typeface="Bookman Old Style" charset="0"/>
                <a:ea typeface="Bookman Old Style" charset="0"/>
                <a:cs typeface="Bookman Old Style" charset="0"/>
              </a:defRPr>
            </a:lvl2pPr>
            <a:lvl3pPr marL="914400" indent="0">
              <a:lnSpc>
                <a:spcPct val="70000"/>
              </a:lnSpc>
              <a:buNone/>
              <a:defRPr sz="2000">
                <a:solidFill>
                  <a:srgbClr val="DA1A32"/>
                </a:solidFill>
                <a:latin typeface="Bookman Old Style" charset="0"/>
                <a:ea typeface="Bookman Old Style" charset="0"/>
                <a:cs typeface="Bookman Old Style" charset="0"/>
              </a:defRPr>
            </a:lvl3pPr>
            <a:lvl4pPr marL="1371600" indent="0">
              <a:lnSpc>
                <a:spcPct val="70000"/>
              </a:lnSpc>
              <a:buNone/>
              <a:defRPr sz="2000">
                <a:solidFill>
                  <a:srgbClr val="DA1A32"/>
                </a:solidFill>
                <a:latin typeface="Bookman Old Style" charset="0"/>
                <a:ea typeface="Bookman Old Style" charset="0"/>
                <a:cs typeface="Bookman Old Style" charset="0"/>
              </a:defRPr>
            </a:lvl4pPr>
            <a:lvl5pPr marL="1828800" indent="0">
              <a:lnSpc>
                <a:spcPct val="70000"/>
              </a:lnSpc>
              <a:buNone/>
              <a:defRPr sz="2000">
                <a:solidFill>
                  <a:srgbClr val="DA1A32"/>
                </a:solidFill>
                <a:latin typeface="Bookman Old Style" charset="0"/>
                <a:ea typeface="Bookman Old Style" charset="0"/>
                <a:cs typeface="Bookman Old Style" charset="0"/>
              </a:defRPr>
            </a:lvl5pPr>
          </a:lstStyle>
          <a:p>
            <a:pPr lvl="0"/>
            <a:r>
              <a:rPr lang="en-US" dirty="0" smtClean="0"/>
              <a:t>Transition Slide Subhead</a:t>
            </a:r>
          </a:p>
        </p:txBody>
      </p:sp>
      <p:cxnSp>
        <p:nvCxnSpPr>
          <p:cNvPr id="29" name="Straight Connector 28"/>
          <p:cNvCxnSpPr/>
          <p:nvPr userDrawn="1"/>
        </p:nvCxnSpPr>
        <p:spPr>
          <a:xfrm>
            <a:off x="361950" y="2362200"/>
            <a:ext cx="469900" cy="0"/>
          </a:xfrm>
          <a:prstGeom prst="line">
            <a:avLst/>
          </a:prstGeom>
          <a:ln w="25400">
            <a:solidFill>
              <a:srgbClr val="DA1A32"/>
            </a:solidFill>
          </a:ln>
        </p:spPr>
        <p:style>
          <a:lnRef idx="1">
            <a:schemeClr val="accent1"/>
          </a:lnRef>
          <a:fillRef idx="0">
            <a:schemeClr val="accent1"/>
          </a:fillRef>
          <a:effectRef idx="0">
            <a:schemeClr val="accent1"/>
          </a:effectRef>
          <a:fontRef idx="minor">
            <a:schemeClr val="tx1"/>
          </a:fontRef>
        </p:style>
      </p:cxnSp>
      <p:sp>
        <p:nvSpPr>
          <p:cNvPr id="9" name="Text Placeholder 4"/>
          <p:cNvSpPr>
            <a:spLocks noGrp="1"/>
          </p:cNvSpPr>
          <p:nvPr>
            <p:ph type="body" sz="quarter" idx="12" hasCustomPrompt="1"/>
          </p:nvPr>
        </p:nvSpPr>
        <p:spPr>
          <a:xfrm>
            <a:off x="280607" y="2532321"/>
            <a:ext cx="7065962" cy="744537"/>
          </a:xfrm>
          <a:prstGeom prst="rect">
            <a:avLst/>
          </a:prstGeom>
        </p:spPr>
        <p:txBody>
          <a:bodyPr/>
          <a:lstStyle>
            <a:lvl1pPr marL="0" indent="0">
              <a:spcBef>
                <a:spcPts val="0"/>
              </a:spcBef>
              <a:buNone/>
              <a:defRPr sz="4000">
                <a:solidFill>
                  <a:srgbClr val="002A4E"/>
                </a:solidFill>
                <a:latin typeface="Arial" charset="0"/>
                <a:ea typeface="Arial" charset="0"/>
                <a:cs typeface="Arial" charset="0"/>
              </a:defRPr>
            </a:lvl1pPr>
            <a:lvl2pPr marL="457200" indent="0">
              <a:buNone/>
              <a:defRPr sz="4800">
                <a:solidFill>
                  <a:schemeClr val="bg1"/>
                </a:solidFill>
                <a:latin typeface="Arial" charset="0"/>
                <a:ea typeface="Arial" charset="0"/>
                <a:cs typeface="Arial" charset="0"/>
              </a:defRPr>
            </a:lvl2pPr>
            <a:lvl3pPr marL="914400" indent="0">
              <a:buNone/>
              <a:defRPr sz="4800">
                <a:solidFill>
                  <a:schemeClr val="bg1"/>
                </a:solidFill>
                <a:latin typeface="Arial" charset="0"/>
                <a:ea typeface="Arial" charset="0"/>
                <a:cs typeface="Arial" charset="0"/>
              </a:defRPr>
            </a:lvl3pPr>
            <a:lvl4pPr marL="1371600" indent="0">
              <a:buNone/>
              <a:defRPr sz="4800">
                <a:solidFill>
                  <a:schemeClr val="bg1"/>
                </a:solidFill>
                <a:latin typeface="Arial" charset="0"/>
                <a:ea typeface="Arial" charset="0"/>
                <a:cs typeface="Arial" charset="0"/>
              </a:defRPr>
            </a:lvl4pPr>
            <a:lvl5pPr marL="1828800" indent="0">
              <a:buNone/>
              <a:defRPr sz="4800">
                <a:solidFill>
                  <a:schemeClr val="bg1"/>
                </a:solidFill>
                <a:latin typeface="Arial" charset="0"/>
                <a:ea typeface="Arial" charset="0"/>
                <a:cs typeface="Arial" charset="0"/>
              </a:defRPr>
            </a:lvl5pPr>
          </a:lstStyle>
          <a:p>
            <a:pPr lvl="0"/>
            <a:r>
              <a:rPr lang="en-US" dirty="0" smtClean="0"/>
              <a:t>Transition Slide Header</a:t>
            </a:r>
          </a:p>
        </p:txBody>
      </p:sp>
      <p:sp>
        <p:nvSpPr>
          <p:cNvPr id="10" name="Slide Number Placeholder 9"/>
          <p:cNvSpPr>
            <a:spLocks noGrp="1"/>
          </p:cNvSpPr>
          <p:nvPr>
            <p:ph type="sldNum" sz="quarter" idx="4"/>
          </p:nvPr>
        </p:nvSpPr>
        <p:spPr>
          <a:xfrm>
            <a:off x="280607" y="6311186"/>
            <a:ext cx="3254779" cy="165814"/>
          </a:xfrm>
          <a:prstGeom prst="rect">
            <a:avLst/>
          </a:prstGeo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smtClean="0">
                <a:solidFill>
                  <a:srgbClr val="002A4E"/>
                </a:solidFill>
              </a:rPr>
              <a:t> | Title of Presentation Goes Here</a:t>
            </a:r>
            <a:endParaRPr lang="en-US" sz="1000" dirty="0">
              <a:solidFill>
                <a:srgbClr val="002A4E"/>
              </a:solidFill>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772399" y="533400"/>
            <a:ext cx="865022" cy="317175"/>
          </a:xfrm>
          <a:prstGeom prst="rect">
            <a:avLst/>
          </a:prstGeom>
        </p:spPr>
      </p:pic>
    </p:spTree>
    <p:extLst>
      <p:ext uri="{BB962C8B-B14F-4D97-AF65-F5344CB8AC3E}">
        <p14:creationId xmlns:p14="http://schemas.microsoft.com/office/powerpoint/2010/main" xmlns="" val="402429627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5" name="Content Placeholder 7"/>
          <p:cNvSpPr>
            <a:spLocks noGrp="1"/>
          </p:cNvSpPr>
          <p:nvPr>
            <p:ph sz="quarter" idx="11"/>
          </p:nvPr>
        </p:nvSpPr>
        <p:spPr>
          <a:xfrm>
            <a:off x="280988" y="1290638"/>
            <a:ext cx="8494712" cy="441535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Slide Number Placeholder 2"/>
          <p:cNvSpPr>
            <a:spLocks noGrp="1"/>
          </p:cNvSpPr>
          <p:nvPr>
            <p:ph type="sldNum" sz="quarter" idx="10"/>
          </p:nvPr>
        </p:nvSpPr>
        <p:spPr>
          <a:xfrm>
            <a:off x="280607" y="6311186"/>
            <a:ext cx="3254779" cy="165814"/>
          </a:xfr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smtClean="0">
                <a:solidFill>
                  <a:srgbClr val="002A4E"/>
                </a:solidFill>
              </a:rPr>
              <a:t> | Title of Presentation Goes Here</a:t>
            </a:r>
            <a:endParaRPr lang="en-US" sz="1000" dirty="0">
              <a:solidFill>
                <a:srgbClr val="002A4E"/>
              </a:solidFill>
            </a:endParaRPr>
          </a:p>
        </p:txBody>
      </p:sp>
      <p:sp>
        <p:nvSpPr>
          <p:cNvPr id="10" name="Text Placeholder 2"/>
          <p:cNvSpPr>
            <a:spLocks noGrp="1"/>
          </p:cNvSpPr>
          <p:nvPr>
            <p:ph type="body" sz="quarter" idx="12"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smtClean="0"/>
              <a:t>Header Goes Here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34455363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Bullets">
    <p:spTree>
      <p:nvGrpSpPr>
        <p:cNvPr id="1" name=""/>
        <p:cNvGrpSpPr/>
        <p:nvPr/>
      </p:nvGrpSpPr>
      <p:grpSpPr>
        <a:xfrm>
          <a:off x="0" y="0"/>
          <a:ext cx="0" cy="0"/>
          <a:chOff x="0" y="0"/>
          <a:chExt cx="0" cy="0"/>
        </a:xfrm>
      </p:grpSpPr>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0" name="Slide Number Placeholder 2"/>
          <p:cNvSpPr>
            <a:spLocks noGrp="1"/>
          </p:cNvSpPr>
          <p:nvPr>
            <p:ph type="sldNum" sz="quarter" idx="10"/>
          </p:nvPr>
        </p:nvSpPr>
        <p:spPr>
          <a:xfrm>
            <a:off x="280607" y="6311186"/>
            <a:ext cx="3254779" cy="165814"/>
          </a:xfr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smtClean="0">
                <a:solidFill>
                  <a:srgbClr val="002A4E"/>
                </a:solidFill>
              </a:rPr>
              <a:t> | Title of Presentation Goes Here</a:t>
            </a:r>
            <a:endParaRPr lang="en-US" sz="1000" dirty="0">
              <a:solidFill>
                <a:srgbClr val="002A4E"/>
              </a:solidFill>
            </a:endParaRPr>
          </a:p>
        </p:txBody>
      </p:sp>
      <p:sp>
        <p:nvSpPr>
          <p:cNvPr id="8" name="Content Placeholder 7"/>
          <p:cNvSpPr>
            <a:spLocks noGrp="1"/>
          </p:cNvSpPr>
          <p:nvPr>
            <p:ph sz="quarter" idx="11"/>
          </p:nvPr>
        </p:nvSpPr>
        <p:spPr>
          <a:xfrm>
            <a:off x="280988" y="1290638"/>
            <a:ext cx="4198937" cy="441535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2"/>
          <p:cNvSpPr>
            <a:spLocks noGrp="1"/>
          </p:cNvSpPr>
          <p:nvPr>
            <p:ph type="body" sz="quarter" idx="12"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smtClean="0"/>
              <a:t>Header Goes Here</a:t>
            </a:r>
          </a:p>
        </p:txBody>
      </p:sp>
      <p:sp>
        <p:nvSpPr>
          <p:cNvPr id="13" name="Content Placeholder 7"/>
          <p:cNvSpPr>
            <a:spLocks noGrp="1"/>
          </p:cNvSpPr>
          <p:nvPr>
            <p:ph sz="quarter" idx="13"/>
          </p:nvPr>
        </p:nvSpPr>
        <p:spPr>
          <a:xfrm>
            <a:off x="4576763" y="1290638"/>
            <a:ext cx="4198937" cy="441535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145451649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Comparison">
    <p:spTree>
      <p:nvGrpSpPr>
        <p:cNvPr id="1" name=""/>
        <p:cNvGrpSpPr/>
        <p:nvPr/>
      </p:nvGrpSpPr>
      <p:grpSpPr>
        <a:xfrm>
          <a:off x="0" y="0"/>
          <a:ext cx="0" cy="0"/>
          <a:chOff x="0" y="0"/>
          <a:chExt cx="0" cy="0"/>
        </a:xfrm>
      </p:grpSpPr>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0" name="Slide Number Placeholder 2"/>
          <p:cNvSpPr>
            <a:spLocks noGrp="1"/>
          </p:cNvSpPr>
          <p:nvPr>
            <p:ph type="sldNum" sz="quarter" idx="10"/>
          </p:nvPr>
        </p:nvSpPr>
        <p:spPr>
          <a:xfrm>
            <a:off x="280607" y="6311186"/>
            <a:ext cx="3254779" cy="165814"/>
          </a:xfr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smtClean="0">
                <a:solidFill>
                  <a:srgbClr val="002A4E"/>
                </a:solidFill>
              </a:rPr>
              <a:t> | Title of Presentation Goes Here</a:t>
            </a:r>
            <a:endParaRPr lang="en-US" sz="1000" dirty="0">
              <a:solidFill>
                <a:srgbClr val="002A4E"/>
              </a:solidFill>
            </a:endParaRPr>
          </a:p>
        </p:txBody>
      </p:sp>
      <p:sp>
        <p:nvSpPr>
          <p:cNvPr id="12" name="Text Placeholder 2"/>
          <p:cNvSpPr>
            <a:spLocks noGrp="1"/>
          </p:cNvSpPr>
          <p:nvPr>
            <p:ph type="body" idx="1" hasCustomPrompt="1"/>
          </p:nvPr>
        </p:nvSpPr>
        <p:spPr>
          <a:xfrm>
            <a:off x="280605" y="1293136"/>
            <a:ext cx="4199320" cy="383265"/>
          </a:xfrm>
          <a:prstGeom prst="rect">
            <a:avLst/>
          </a:prstGeom>
        </p:spPr>
        <p:txBody>
          <a:bodyPr anchor="t"/>
          <a:lstStyle>
            <a:lvl1pPr marL="0" indent="0">
              <a:spcBef>
                <a:spcPts val="0"/>
              </a:spcBef>
              <a:buNone/>
              <a:defRPr sz="20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CATEGORY SUBHEAD</a:t>
            </a:r>
          </a:p>
        </p:txBody>
      </p:sp>
      <p:sp>
        <p:nvSpPr>
          <p:cNvPr id="14" name="Text Placeholder 2"/>
          <p:cNvSpPr>
            <a:spLocks noGrp="1"/>
          </p:cNvSpPr>
          <p:nvPr>
            <p:ph type="body" idx="13" hasCustomPrompt="1"/>
          </p:nvPr>
        </p:nvSpPr>
        <p:spPr>
          <a:xfrm>
            <a:off x="4576380" y="1293137"/>
            <a:ext cx="4199320" cy="383264"/>
          </a:xfrm>
          <a:prstGeom prst="rect">
            <a:avLst/>
          </a:prstGeom>
        </p:spPr>
        <p:txBody>
          <a:bodyPr anchor="t"/>
          <a:lstStyle>
            <a:lvl1pPr marL="0" indent="0">
              <a:spcBef>
                <a:spcPts val="0"/>
              </a:spcBef>
              <a:buNone/>
              <a:defRPr sz="20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CATEGORY SUBHEAD</a:t>
            </a:r>
          </a:p>
        </p:txBody>
      </p:sp>
      <p:sp>
        <p:nvSpPr>
          <p:cNvPr id="11" name="Text Placeholder 2"/>
          <p:cNvSpPr>
            <a:spLocks noGrp="1"/>
          </p:cNvSpPr>
          <p:nvPr>
            <p:ph type="body" sz="quarter" idx="14"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smtClean="0"/>
              <a:t>Header Goes Here</a:t>
            </a:r>
          </a:p>
        </p:txBody>
      </p:sp>
      <p:sp>
        <p:nvSpPr>
          <p:cNvPr id="17" name="Content Placeholder 7"/>
          <p:cNvSpPr>
            <a:spLocks noGrp="1"/>
          </p:cNvSpPr>
          <p:nvPr>
            <p:ph sz="quarter" idx="11"/>
          </p:nvPr>
        </p:nvSpPr>
        <p:spPr>
          <a:xfrm>
            <a:off x="280988" y="1676401"/>
            <a:ext cx="4198937" cy="4415358"/>
          </a:xfrm>
          <a:prstGeom prst="rect">
            <a:avLst/>
          </a:prstGeom>
        </p:spPr>
        <p:txBody>
          <a:bodyPr/>
          <a:lstStyle>
            <a:lvl1pPr>
              <a:buClr>
                <a:srgbClr val="DA1A32"/>
              </a:buClr>
              <a:defRPr sz="20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sz="2000">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7"/>
          <p:cNvSpPr>
            <a:spLocks noGrp="1"/>
          </p:cNvSpPr>
          <p:nvPr>
            <p:ph sz="quarter" idx="15"/>
          </p:nvPr>
        </p:nvSpPr>
        <p:spPr>
          <a:xfrm>
            <a:off x="4576763" y="1676401"/>
            <a:ext cx="4198937" cy="4415358"/>
          </a:xfrm>
          <a:prstGeom prst="rect">
            <a:avLst/>
          </a:prstGeom>
        </p:spPr>
        <p:txBody>
          <a:bodyPr/>
          <a:lstStyle>
            <a:lvl1pPr>
              <a:buClr>
                <a:srgbClr val="DA1A32"/>
              </a:buClr>
              <a:defRPr sz="20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sz="2000">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365590968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1" name="Slide Number Placeholder 2"/>
          <p:cNvSpPr>
            <a:spLocks noGrp="1"/>
          </p:cNvSpPr>
          <p:nvPr>
            <p:ph type="sldNum" sz="quarter" idx="10"/>
          </p:nvPr>
        </p:nvSpPr>
        <p:spPr>
          <a:xfrm>
            <a:off x="280607" y="6311186"/>
            <a:ext cx="3254779" cy="165814"/>
          </a:xfrm>
        </p:spPr>
        <p:txBody>
          <a:bodyPr/>
          <a:lstStyle>
            <a:lvl1pPr>
              <a:defRPr>
                <a:solidFill>
                  <a:srgbClr val="002A4E"/>
                </a:solidFill>
                <a:latin typeface="Book Antiqua" charset="0"/>
                <a:ea typeface="Book Antiqua" charset="0"/>
                <a:cs typeface="Book Antiqua" charset="0"/>
              </a:defRPr>
            </a:lvl1pPr>
          </a:lstStyle>
          <a:p>
            <a:fld id="{41FAC4EC-5D89-1C41-A9EF-1F206B220A4C}" type="slidenum">
              <a:rPr lang="en-US" sz="1000" smtClean="0"/>
              <a:pPr/>
              <a:t>‹#›</a:t>
            </a:fld>
            <a:r>
              <a:rPr lang="en-US" sz="1000" smtClean="0"/>
              <a:t> | Title of Presentation Goes Here</a:t>
            </a:r>
            <a:endParaRPr lang="en-US" sz="1000" dirty="0"/>
          </a:p>
        </p:txBody>
      </p:sp>
      <p:sp>
        <p:nvSpPr>
          <p:cNvPr id="4" name="Rectangle 3"/>
          <p:cNvSpPr/>
          <p:nvPr userDrawn="1"/>
        </p:nvSpPr>
        <p:spPr>
          <a:xfrm rot="16200000">
            <a:off x="4479924" y="-2415698"/>
            <a:ext cx="184150" cy="9144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6" name="Oval 5"/>
          <p:cNvSpPr/>
          <p:nvPr userDrawn="1"/>
        </p:nvSpPr>
        <p:spPr>
          <a:xfrm rot="16200000">
            <a:off x="361756" y="2100885"/>
            <a:ext cx="110836" cy="110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cxnSp>
        <p:nvCxnSpPr>
          <p:cNvPr id="24" name="Straight Connector 23"/>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25" name="Text Placeholder 2"/>
          <p:cNvSpPr>
            <a:spLocks noGrp="1"/>
          </p:cNvSpPr>
          <p:nvPr userDrawn="1">
            <p:ph type="body" sz="quarter" idx="12"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smtClean="0"/>
              <a:t>Header Goes Here</a:t>
            </a:r>
          </a:p>
        </p:txBody>
      </p:sp>
      <p:sp>
        <p:nvSpPr>
          <p:cNvPr id="27" name="Content Placeholder 7"/>
          <p:cNvSpPr>
            <a:spLocks noGrp="1"/>
          </p:cNvSpPr>
          <p:nvPr>
            <p:ph sz="quarter" idx="13" hasCustomPrompt="1"/>
          </p:nvPr>
        </p:nvSpPr>
        <p:spPr>
          <a:xfrm>
            <a:off x="280607" y="2450537"/>
            <a:ext cx="2053018" cy="3474337"/>
          </a:xfrm>
          <a:prstGeom prst="rect">
            <a:avLst/>
          </a:prstGeom>
        </p:spPr>
        <p:txBody>
          <a:bodyPr/>
          <a:lstStyle>
            <a:lvl1pPr marL="0" indent="0">
              <a:spcBef>
                <a:spcPts val="0"/>
              </a:spcBef>
              <a:buClr>
                <a:srgbClr val="DA1A32"/>
              </a:buClr>
              <a:buFont typeface="Arial" charset="0"/>
              <a:buNone/>
              <a:defRPr sz="14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smtClean="0"/>
              <a:t>Process Step 1 Description</a:t>
            </a:r>
          </a:p>
        </p:txBody>
      </p:sp>
      <p:sp>
        <p:nvSpPr>
          <p:cNvPr id="37" name="Content Placeholder 7"/>
          <p:cNvSpPr>
            <a:spLocks noGrp="1"/>
          </p:cNvSpPr>
          <p:nvPr>
            <p:ph sz="quarter" idx="14" hasCustomPrompt="1"/>
          </p:nvPr>
        </p:nvSpPr>
        <p:spPr>
          <a:xfrm>
            <a:off x="280607" y="1535042"/>
            <a:ext cx="2053018" cy="327025"/>
          </a:xfrm>
          <a:prstGeom prst="rect">
            <a:avLst/>
          </a:prstGeom>
        </p:spPr>
        <p:txBody>
          <a:bodyPr/>
          <a:lstStyle>
            <a:lvl1pPr marL="0" indent="0">
              <a:spcBef>
                <a:spcPts val="0"/>
              </a:spcBef>
              <a:buClr>
                <a:srgbClr val="DA1A32"/>
              </a:buClr>
              <a:buFont typeface="Arial" charset="0"/>
              <a:buNone/>
              <a:defRPr sz="1400" b="1" baseline="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smtClean="0"/>
              <a:t>Process Step 1</a:t>
            </a:r>
          </a:p>
        </p:txBody>
      </p:sp>
      <p:sp>
        <p:nvSpPr>
          <p:cNvPr id="38" name="Oval 37"/>
          <p:cNvSpPr/>
          <p:nvPr userDrawn="1"/>
        </p:nvSpPr>
        <p:spPr>
          <a:xfrm rot="16200000">
            <a:off x="2508056" y="2100885"/>
            <a:ext cx="110836" cy="110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39" name="Content Placeholder 7"/>
          <p:cNvSpPr>
            <a:spLocks noGrp="1"/>
          </p:cNvSpPr>
          <p:nvPr>
            <p:ph sz="quarter" idx="15" hasCustomPrompt="1"/>
          </p:nvPr>
        </p:nvSpPr>
        <p:spPr>
          <a:xfrm>
            <a:off x="2426907" y="2450537"/>
            <a:ext cx="2053018" cy="3474337"/>
          </a:xfrm>
          <a:prstGeom prst="rect">
            <a:avLst/>
          </a:prstGeom>
        </p:spPr>
        <p:txBody>
          <a:bodyPr/>
          <a:lstStyle>
            <a:lvl1pPr marL="0" indent="0">
              <a:spcBef>
                <a:spcPts val="0"/>
              </a:spcBef>
              <a:buClr>
                <a:srgbClr val="DA1A32"/>
              </a:buClr>
              <a:buFont typeface="Arial" charset="0"/>
              <a:buNone/>
              <a:defRPr sz="14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smtClean="0"/>
              <a:t>Process Step 2 Description</a:t>
            </a:r>
          </a:p>
        </p:txBody>
      </p:sp>
      <p:sp>
        <p:nvSpPr>
          <p:cNvPr id="40" name="Content Placeholder 7"/>
          <p:cNvSpPr>
            <a:spLocks noGrp="1"/>
          </p:cNvSpPr>
          <p:nvPr>
            <p:ph sz="quarter" idx="16" hasCustomPrompt="1"/>
          </p:nvPr>
        </p:nvSpPr>
        <p:spPr>
          <a:xfrm>
            <a:off x="2426907" y="1535042"/>
            <a:ext cx="2053018" cy="327025"/>
          </a:xfrm>
          <a:prstGeom prst="rect">
            <a:avLst/>
          </a:prstGeom>
        </p:spPr>
        <p:txBody>
          <a:bodyPr/>
          <a:lstStyle>
            <a:lvl1pPr marL="0" indent="0">
              <a:spcBef>
                <a:spcPts val="0"/>
              </a:spcBef>
              <a:buClr>
                <a:srgbClr val="DA1A32"/>
              </a:buClr>
              <a:buFont typeface="Arial" charset="0"/>
              <a:buNone/>
              <a:defRPr sz="1400" b="1" baseline="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smtClean="0"/>
              <a:t>Process Step 2</a:t>
            </a:r>
          </a:p>
        </p:txBody>
      </p:sp>
      <p:sp>
        <p:nvSpPr>
          <p:cNvPr id="41" name="Oval 40"/>
          <p:cNvSpPr/>
          <p:nvPr userDrawn="1"/>
        </p:nvSpPr>
        <p:spPr>
          <a:xfrm rot="16200000">
            <a:off x="4657531" y="2100885"/>
            <a:ext cx="110836" cy="110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42" name="Content Placeholder 7"/>
          <p:cNvSpPr>
            <a:spLocks noGrp="1"/>
          </p:cNvSpPr>
          <p:nvPr>
            <p:ph sz="quarter" idx="17" hasCustomPrompt="1"/>
          </p:nvPr>
        </p:nvSpPr>
        <p:spPr>
          <a:xfrm>
            <a:off x="4576382" y="2450537"/>
            <a:ext cx="2053018" cy="3474337"/>
          </a:xfrm>
          <a:prstGeom prst="rect">
            <a:avLst/>
          </a:prstGeom>
        </p:spPr>
        <p:txBody>
          <a:bodyPr/>
          <a:lstStyle>
            <a:lvl1pPr marL="0" indent="0">
              <a:spcBef>
                <a:spcPts val="0"/>
              </a:spcBef>
              <a:buClr>
                <a:srgbClr val="DA1A32"/>
              </a:buClr>
              <a:buFont typeface="Arial" charset="0"/>
              <a:buNone/>
              <a:defRPr sz="14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smtClean="0"/>
              <a:t>Process Step 3 Description</a:t>
            </a:r>
          </a:p>
        </p:txBody>
      </p:sp>
      <p:sp>
        <p:nvSpPr>
          <p:cNvPr id="43" name="Content Placeholder 7"/>
          <p:cNvSpPr>
            <a:spLocks noGrp="1"/>
          </p:cNvSpPr>
          <p:nvPr>
            <p:ph sz="quarter" idx="18" hasCustomPrompt="1"/>
          </p:nvPr>
        </p:nvSpPr>
        <p:spPr>
          <a:xfrm>
            <a:off x="4576382" y="1535042"/>
            <a:ext cx="2053018" cy="327025"/>
          </a:xfrm>
          <a:prstGeom prst="rect">
            <a:avLst/>
          </a:prstGeom>
        </p:spPr>
        <p:txBody>
          <a:bodyPr/>
          <a:lstStyle>
            <a:lvl1pPr marL="0" indent="0">
              <a:spcBef>
                <a:spcPts val="0"/>
              </a:spcBef>
              <a:buClr>
                <a:srgbClr val="DA1A32"/>
              </a:buClr>
              <a:buFont typeface="Arial" charset="0"/>
              <a:buNone/>
              <a:defRPr sz="1400" b="1" baseline="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smtClean="0"/>
              <a:t>Process Step 3</a:t>
            </a:r>
          </a:p>
        </p:txBody>
      </p:sp>
      <p:sp>
        <p:nvSpPr>
          <p:cNvPr id="44" name="Oval 43"/>
          <p:cNvSpPr/>
          <p:nvPr userDrawn="1"/>
        </p:nvSpPr>
        <p:spPr>
          <a:xfrm rot="16200000">
            <a:off x="6803831" y="2100885"/>
            <a:ext cx="110836" cy="110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45" name="Content Placeholder 7"/>
          <p:cNvSpPr>
            <a:spLocks noGrp="1"/>
          </p:cNvSpPr>
          <p:nvPr>
            <p:ph sz="quarter" idx="19" hasCustomPrompt="1"/>
          </p:nvPr>
        </p:nvSpPr>
        <p:spPr>
          <a:xfrm>
            <a:off x="6722682" y="2450537"/>
            <a:ext cx="2053018" cy="3474337"/>
          </a:xfrm>
          <a:prstGeom prst="rect">
            <a:avLst/>
          </a:prstGeom>
        </p:spPr>
        <p:txBody>
          <a:bodyPr/>
          <a:lstStyle>
            <a:lvl1pPr marL="0" indent="0">
              <a:spcBef>
                <a:spcPts val="0"/>
              </a:spcBef>
              <a:buClr>
                <a:srgbClr val="DA1A32"/>
              </a:buClr>
              <a:buFont typeface="Arial" charset="0"/>
              <a:buNone/>
              <a:defRPr sz="14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smtClean="0"/>
              <a:t>Process Step 4 Description</a:t>
            </a:r>
          </a:p>
        </p:txBody>
      </p:sp>
      <p:sp>
        <p:nvSpPr>
          <p:cNvPr id="46" name="Content Placeholder 7"/>
          <p:cNvSpPr>
            <a:spLocks noGrp="1"/>
          </p:cNvSpPr>
          <p:nvPr>
            <p:ph sz="quarter" idx="20" hasCustomPrompt="1"/>
          </p:nvPr>
        </p:nvSpPr>
        <p:spPr>
          <a:xfrm>
            <a:off x="6722682" y="1535042"/>
            <a:ext cx="2053018" cy="327025"/>
          </a:xfrm>
          <a:prstGeom prst="rect">
            <a:avLst/>
          </a:prstGeom>
        </p:spPr>
        <p:txBody>
          <a:bodyPr/>
          <a:lstStyle>
            <a:lvl1pPr marL="0" indent="0">
              <a:spcBef>
                <a:spcPts val="0"/>
              </a:spcBef>
              <a:buClr>
                <a:srgbClr val="DA1A32"/>
              </a:buClr>
              <a:buFont typeface="Arial" charset="0"/>
              <a:buNone/>
              <a:defRPr sz="1400" b="1" baseline="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smtClean="0"/>
              <a:t>Process Step 4</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25440854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5" name="Content Placeholder 7"/>
          <p:cNvSpPr>
            <a:spLocks noGrp="1"/>
          </p:cNvSpPr>
          <p:nvPr>
            <p:ph sz="quarter" idx="11"/>
          </p:nvPr>
        </p:nvSpPr>
        <p:spPr>
          <a:xfrm>
            <a:off x="280988" y="1290638"/>
            <a:ext cx="8494712" cy="441535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Slide Number Placeholder 2"/>
          <p:cNvSpPr>
            <a:spLocks noGrp="1"/>
          </p:cNvSpPr>
          <p:nvPr>
            <p:ph type="sldNum" sz="quarter" idx="10"/>
          </p:nvPr>
        </p:nvSpPr>
        <p:spPr>
          <a:xfrm>
            <a:off x="280607" y="6311186"/>
            <a:ext cx="3254779" cy="165814"/>
          </a:xfr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smtClean="0">
                <a:solidFill>
                  <a:srgbClr val="002A4E"/>
                </a:solidFill>
              </a:rPr>
              <a:t> | Title of Presentation Goes Here</a:t>
            </a:r>
            <a:endParaRPr lang="en-US" sz="1000" dirty="0">
              <a:solidFill>
                <a:srgbClr val="002A4E"/>
              </a:solidFill>
            </a:endParaRPr>
          </a:p>
        </p:txBody>
      </p:sp>
      <p:sp>
        <p:nvSpPr>
          <p:cNvPr id="10" name="Text Placeholder 2"/>
          <p:cNvSpPr>
            <a:spLocks noGrp="1"/>
          </p:cNvSpPr>
          <p:nvPr>
            <p:ph type="body" sz="quarter" idx="12"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smtClean="0"/>
              <a:t>Header Goes Here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307067414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1FAC4EC-5D89-1C41-A9EF-1F206B220A4C}" type="slidenum">
              <a:rPr lang="en-US" sz="1000" smtClean="0">
                <a:solidFill>
                  <a:srgbClr val="002A4E"/>
                </a:solidFill>
              </a:rPr>
              <a:pPr/>
              <a:t>‹#›</a:t>
            </a:fld>
            <a:r>
              <a:rPr lang="en-US" sz="1000" smtClean="0">
                <a:solidFill>
                  <a:srgbClr val="002A4E"/>
                </a:solidFill>
              </a:rPr>
              <a:t> | Title of Presentation Goes Here</a:t>
            </a:r>
            <a:endParaRPr lang="en-US" sz="1000" dirty="0">
              <a:solidFill>
                <a:srgbClr val="002A4E"/>
              </a:solidFill>
            </a:endParaRPr>
          </a:p>
        </p:txBody>
      </p:sp>
      <p:cxnSp>
        <p:nvCxnSpPr>
          <p:cNvPr id="5" name="Straight Connector 4"/>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6" name="Text Placeholder 2"/>
          <p:cNvSpPr>
            <a:spLocks noGrp="1"/>
          </p:cNvSpPr>
          <p:nvPr>
            <p:ph type="body" sz="quarter" idx="13"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smtClean="0"/>
              <a:t>Header Goes Here</a:t>
            </a:r>
          </a:p>
        </p:txBody>
      </p:sp>
      <p:sp>
        <p:nvSpPr>
          <p:cNvPr id="8" name="Table Placeholder 7"/>
          <p:cNvSpPr>
            <a:spLocks noGrp="1"/>
          </p:cNvSpPr>
          <p:nvPr>
            <p:ph type="tbl" sz="quarter" idx="14"/>
          </p:nvPr>
        </p:nvSpPr>
        <p:spPr>
          <a:xfrm>
            <a:off x="361950" y="1290638"/>
            <a:ext cx="8413750" cy="4576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230639825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91866" y="3751521"/>
            <a:ext cx="2778319" cy="381000"/>
          </a:xfrm>
          <a:prstGeom prst="rect">
            <a:avLst/>
          </a:prstGeom>
        </p:spPr>
        <p:txBody>
          <a:bodyPr bIns="0"/>
          <a:lstStyle>
            <a:lvl1pPr marL="0" indent="0">
              <a:lnSpc>
                <a:spcPct val="70000"/>
              </a:lnSpc>
              <a:spcBef>
                <a:spcPts val="0"/>
              </a:spcBef>
              <a:buNone/>
              <a:defRPr sz="2000">
                <a:solidFill>
                  <a:srgbClr val="002A4E"/>
                </a:solidFill>
                <a:latin typeface="Book Antiqua" charset="0"/>
                <a:ea typeface="Book Antiqua" charset="0"/>
                <a:cs typeface="Book Antiqua" charset="0"/>
              </a:defRPr>
            </a:lvl1pPr>
            <a:lvl2pPr marL="457200" indent="0">
              <a:lnSpc>
                <a:spcPct val="70000"/>
              </a:lnSpc>
              <a:buNone/>
              <a:defRPr sz="2000">
                <a:solidFill>
                  <a:schemeClr val="bg1"/>
                </a:solidFill>
                <a:latin typeface="Book Antiqua" charset="0"/>
                <a:ea typeface="Book Antiqua" charset="0"/>
                <a:cs typeface="Book Antiqua" charset="0"/>
              </a:defRPr>
            </a:lvl2pPr>
            <a:lvl3pPr marL="914400" indent="0">
              <a:lnSpc>
                <a:spcPct val="70000"/>
              </a:lnSpc>
              <a:buNone/>
              <a:defRPr sz="2000">
                <a:solidFill>
                  <a:schemeClr val="bg1"/>
                </a:solidFill>
                <a:latin typeface="Book Antiqua" charset="0"/>
                <a:ea typeface="Book Antiqua" charset="0"/>
                <a:cs typeface="Book Antiqua" charset="0"/>
              </a:defRPr>
            </a:lvl3pPr>
            <a:lvl4pPr marL="1371600" indent="0">
              <a:lnSpc>
                <a:spcPct val="70000"/>
              </a:lnSpc>
              <a:buNone/>
              <a:defRPr sz="2000">
                <a:solidFill>
                  <a:schemeClr val="bg1"/>
                </a:solidFill>
                <a:latin typeface="Book Antiqua" charset="0"/>
                <a:ea typeface="Book Antiqua" charset="0"/>
                <a:cs typeface="Book Antiqua" charset="0"/>
              </a:defRPr>
            </a:lvl4pPr>
            <a:lvl5pPr marL="1828800" indent="0">
              <a:lnSpc>
                <a:spcPct val="70000"/>
              </a:lnSpc>
              <a:buNone/>
              <a:defRPr sz="2000">
                <a:solidFill>
                  <a:schemeClr val="bg1"/>
                </a:solidFill>
                <a:latin typeface="Book Antiqua" charset="0"/>
                <a:ea typeface="Book Antiqua" charset="0"/>
                <a:cs typeface="Book Antiqua" charset="0"/>
              </a:defRPr>
            </a:lvl5pPr>
          </a:lstStyle>
          <a:p>
            <a:pPr lvl="0"/>
            <a:r>
              <a:rPr lang="en-US" dirty="0" smtClean="0"/>
              <a:t>www.eagle.org</a:t>
            </a:r>
          </a:p>
        </p:txBody>
      </p:sp>
      <p:cxnSp>
        <p:nvCxnSpPr>
          <p:cNvPr id="29" name="Straight Connector 28"/>
          <p:cNvCxnSpPr/>
          <p:nvPr userDrawn="1"/>
        </p:nvCxnSpPr>
        <p:spPr>
          <a:xfrm>
            <a:off x="5381625" y="2895600"/>
            <a:ext cx="469900" cy="0"/>
          </a:xfrm>
          <a:prstGeom prst="line">
            <a:avLst/>
          </a:prstGeom>
          <a:ln w="25400">
            <a:solidFill>
              <a:srgbClr val="DA1A32"/>
            </a:solidFill>
          </a:ln>
        </p:spPr>
        <p:style>
          <a:lnRef idx="1">
            <a:schemeClr val="accent1"/>
          </a:lnRef>
          <a:fillRef idx="0">
            <a:schemeClr val="accent1"/>
          </a:fillRef>
          <a:effectRef idx="0">
            <a:schemeClr val="accent1"/>
          </a:effectRef>
          <a:fontRef idx="minor">
            <a:schemeClr val="tx1"/>
          </a:fontRef>
        </p:style>
      </p:cxnSp>
      <p:sp>
        <p:nvSpPr>
          <p:cNvPr id="8" name="Text Placeholder 4"/>
          <p:cNvSpPr>
            <a:spLocks noGrp="1"/>
          </p:cNvSpPr>
          <p:nvPr>
            <p:ph type="body" sz="quarter" idx="11" hasCustomPrompt="1"/>
          </p:nvPr>
        </p:nvSpPr>
        <p:spPr>
          <a:xfrm>
            <a:off x="5291138" y="3065722"/>
            <a:ext cx="2779047" cy="517708"/>
          </a:xfrm>
          <a:prstGeom prst="rect">
            <a:avLst/>
          </a:prstGeom>
        </p:spPr>
        <p:txBody>
          <a:bodyPr/>
          <a:lstStyle>
            <a:lvl1pPr marL="0" indent="0">
              <a:spcBef>
                <a:spcPts val="0"/>
              </a:spcBef>
              <a:buNone/>
              <a:defRPr sz="4000" baseline="0">
                <a:solidFill>
                  <a:srgbClr val="002A4E"/>
                </a:solidFill>
                <a:latin typeface="Arial" charset="0"/>
                <a:ea typeface="Arial" charset="0"/>
                <a:cs typeface="Arial" charset="0"/>
              </a:defRPr>
            </a:lvl1pPr>
            <a:lvl2pPr marL="457200" indent="0">
              <a:buNone/>
              <a:defRPr sz="4800">
                <a:solidFill>
                  <a:schemeClr val="bg1"/>
                </a:solidFill>
                <a:latin typeface="Arial" charset="0"/>
                <a:ea typeface="Arial" charset="0"/>
                <a:cs typeface="Arial" charset="0"/>
              </a:defRPr>
            </a:lvl2pPr>
            <a:lvl3pPr marL="914400" indent="0">
              <a:buNone/>
              <a:defRPr sz="4800">
                <a:solidFill>
                  <a:schemeClr val="bg1"/>
                </a:solidFill>
                <a:latin typeface="Arial" charset="0"/>
                <a:ea typeface="Arial" charset="0"/>
                <a:cs typeface="Arial" charset="0"/>
              </a:defRPr>
            </a:lvl3pPr>
            <a:lvl4pPr marL="1371600" indent="0">
              <a:buNone/>
              <a:defRPr sz="4800">
                <a:solidFill>
                  <a:schemeClr val="bg1"/>
                </a:solidFill>
                <a:latin typeface="Arial" charset="0"/>
                <a:ea typeface="Arial" charset="0"/>
                <a:cs typeface="Arial" charset="0"/>
              </a:defRPr>
            </a:lvl4pPr>
            <a:lvl5pPr marL="1828800" indent="0">
              <a:buNone/>
              <a:defRPr sz="4800">
                <a:solidFill>
                  <a:schemeClr val="bg1"/>
                </a:solidFill>
                <a:latin typeface="Arial" charset="0"/>
                <a:ea typeface="Arial" charset="0"/>
                <a:cs typeface="Arial" charset="0"/>
              </a:defRPr>
            </a:lvl5pPr>
          </a:lstStyle>
          <a:p>
            <a:pPr lvl="0"/>
            <a:r>
              <a:rPr lang="en-US" dirty="0" smtClean="0"/>
              <a:t>Thank you</a:t>
            </a:r>
          </a:p>
        </p:txBody>
      </p:sp>
      <p:sp>
        <p:nvSpPr>
          <p:cNvPr id="13" name="TextBox 12"/>
          <p:cNvSpPr txBox="1"/>
          <p:nvPr userDrawn="1"/>
        </p:nvSpPr>
        <p:spPr>
          <a:xfrm>
            <a:off x="276225" y="6566356"/>
            <a:ext cx="3587750" cy="215444"/>
          </a:xfrm>
          <a:prstGeom prst="rect">
            <a:avLst/>
          </a:prstGeom>
          <a:noFill/>
        </p:spPr>
        <p:txBody>
          <a:bodyPr wrap="square" rtlCol="0">
            <a:spAutoFit/>
          </a:bodyPr>
          <a:lstStyle/>
          <a:p>
            <a:pPr fontAlgn="auto">
              <a:spcBef>
                <a:spcPts val="0"/>
              </a:spcBef>
              <a:spcAft>
                <a:spcPts val="0"/>
              </a:spcAft>
            </a:pPr>
            <a:r>
              <a:rPr lang="en-US" sz="800" b="0" dirty="0" smtClean="0">
                <a:solidFill>
                  <a:srgbClr val="9C9EA1"/>
                </a:solidFill>
                <a:latin typeface="Book Antiqua" charset="0"/>
                <a:ea typeface="Book Antiqua" charset="0"/>
                <a:cs typeface="Book Antiqua" charset="0"/>
              </a:rPr>
              <a:t>© 2017 American Bureau of Shipping. All rights reserved</a:t>
            </a:r>
            <a:endParaRPr lang="en-US" sz="800" b="0" dirty="0">
              <a:solidFill>
                <a:srgbClr val="9C9EA1"/>
              </a:solidFill>
              <a:latin typeface="Book Antiqua" charset="0"/>
              <a:ea typeface="Book Antiqua" charset="0"/>
              <a:cs typeface="Book Antiqua"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18629" y="1294319"/>
            <a:ext cx="4381971" cy="420259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772399" y="521025"/>
            <a:ext cx="865022" cy="317175"/>
          </a:xfrm>
          <a:prstGeom prst="rect">
            <a:avLst/>
          </a:prstGeom>
        </p:spPr>
      </p:pic>
    </p:spTree>
    <p:extLst>
      <p:ext uri="{BB962C8B-B14F-4D97-AF65-F5344CB8AC3E}">
        <p14:creationId xmlns:p14="http://schemas.microsoft.com/office/powerpoint/2010/main" xmlns="" val="94469833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1 Line Header">
    <p:spTree>
      <p:nvGrpSpPr>
        <p:cNvPr id="1" name=""/>
        <p:cNvGrpSpPr/>
        <p:nvPr/>
      </p:nvGrpSpPr>
      <p:grpSpPr>
        <a:xfrm>
          <a:off x="0" y="0"/>
          <a:ext cx="0" cy="0"/>
          <a:chOff x="0" y="0"/>
          <a:chExt cx="0" cy="0"/>
        </a:xfrm>
      </p:grpSpPr>
      <p:sp>
        <p:nvSpPr>
          <p:cNvPr id="28" name="Rectangle 27"/>
          <p:cNvSpPr/>
          <p:nvPr userDrawn="1"/>
        </p:nvSpPr>
        <p:spPr>
          <a:xfrm flipH="1">
            <a:off x="4664075" y="1799119"/>
            <a:ext cx="4478192" cy="1643461"/>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27" name="Rectangle 26"/>
          <p:cNvSpPr/>
          <p:nvPr userDrawn="1"/>
        </p:nvSpPr>
        <p:spPr>
          <a:xfrm flipH="1">
            <a:off x="4664075" y="3452045"/>
            <a:ext cx="4478191" cy="1405078"/>
          </a:xfrm>
          <a:prstGeom prst="rect">
            <a:avLst/>
          </a:prstGeom>
          <a:solidFill>
            <a:srgbClr val="002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002A4E"/>
              </a:solidFill>
            </a:endParaRPr>
          </a:p>
        </p:txBody>
      </p:sp>
      <p:cxnSp>
        <p:nvCxnSpPr>
          <p:cNvPr id="29" name="Straight Connector 28"/>
          <p:cNvCxnSpPr/>
          <p:nvPr userDrawn="1"/>
        </p:nvCxnSpPr>
        <p:spPr>
          <a:xfrm>
            <a:off x="5032382" y="2597677"/>
            <a:ext cx="4699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H="1">
            <a:off x="4664082" y="3447055"/>
            <a:ext cx="44799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11453" t="25110" r="11453" b="25110"/>
          <a:stretch/>
        </p:blipFill>
        <p:spPr>
          <a:xfrm>
            <a:off x="4934705" y="3778558"/>
            <a:ext cx="2063002" cy="747696"/>
          </a:xfrm>
          <a:prstGeom prst="rect">
            <a:avLst/>
          </a:prstGeom>
        </p:spPr>
      </p:pic>
      <p:sp>
        <p:nvSpPr>
          <p:cNvPr id="11" name="Text Placeholder 2"/>
          <p:cNvSpPr>
            <a:spLocks noGrp="1"/>
          </p:cNvSpPr>
          <p:nvPr>
            <p:ph type="body" sz="quarter" idx="11" hasCustomPrompt="1"/>
          </p:nvPr>
        </p:nvSpPr>
        <p:spPr>
          <a:xfrm>
            <a:off x="4941888" y="2005672"/>
            <a:ext cx="3684587" cy="592006"/>
          </a:xfrm>
          <a:prstGeom prst="rect">
            <a:avLst/>
          </a:prstGeom>
        </p:spPr>
        <p:txBody>
          <a:bodyPr/>
          <a:lstStyle>
            <a:lvl1pPr marL="0" indent="0">
              <a:spcBef>
                <a:spcPts val="0"/>
              </a:spcBef>
              <a:buNone/>
              <a:defRPr sz="2400" baseline="0">
                <a:solidFill>
                  <a:schemeClr val="bg1"/>
                </a:solidFill>
                <a:latin typeface="Arial" charset="0"/>
                <a:ea typeface="Arial" charset="0"/>
                <a:cs typeface="Arial" charset="0"/>
              </a:defRPr>
            </a:lvl1pPr>
            <a:lvl2pPr marL="457200" indent="0">
              <a:buNone/>
              <a:defRPr sz="2400">
                <a:solidFill>
                  <a:schemeClr val="bg1"/>
                </a:solidFill>
                <a:latin typeface="Arial" charset="0"/>
                <a:ea typeface="Arial" charset="0"/>
                <a:cs typeface="Arial" charset="0"/>
              </a:defRPr>
            </a:lvl2pPr>
            <a:lvl3pPr marL="914400" indent="0">
              <a:buNone/>
              <a:defRPr sz="2400">
                <a:solidFill>
                  <a:schemeClr val="bg1"/>
                </a:solidFill>
                <a:latin typeface="Arial" charset="0"/>
                <a:ea typeface="Arial" charset="0"/>
                <a:cs typeface="Arial" charset="0"/>
              </a:defRPr>
            </a:lvl3pPr>
            <a:lvl4pPr marL="1371600" indent="0">
              <a:buNone/>
              <a:defRPr sz="2400">
                <a:solidFill>
                  <a:schemeClr val="bg1"/>
                </a:solidFill>
                <a:latin typeface="Arial" charset="0"/>
                <a:ea typeface="Arial" charset="0"/>
                <a:cs typeface="Arial" charset="0"/>
              </a:defRPr>
            </a:lvl4pPr>
            <a:lvl5pPr marL="1828800" indent="0">
              <a:buNone/>
              <a:defRPr sz="2400">
                <a:solidFill>
                  <a:schemeClr val="bg1"/>
                </a:solidFill>
                <a:latin typeface="Arial" charset="0"/>
                <a:ea typeface="Arial" charset="0"/>
                <a:cs typeface="Arial" charset="0"/>
              </a:defRPr>
            </a:lvl5pPr>
          </a:lstStyle>
          <a:p>
            <a:pPr lvl="0"/>
            <a:r>
              <a:rPr lang="en-US" dirty="0"/>
              <a:t>One Line Header Here</a:t>
            </a:r>
          </a:p>
        </p:txBody>
      </p:sp>
      <p:sp>
        <p:nvSpPr>
          <p:cNvPr id="15" name="Text Placeholder 3"/>
          <p:cNvSpPr>
            <a:spLocks noGrp="1"/>
          </p:cNvSpPr>
          <p:nvPr>
            <p:ph type="body" sz="quarter" idx="12" hasCustomPrompt="1"/>
          </p:nvPr>
        </p:nvSpPr>
        <p:spPr>
          <a:xfrm>
            <a:off x="4944521" y="2772790"/>
            <a:ext cx="3683859" cy="382494"/>
          </a:xfrm>
          <a:prstGeom prst="rect">
            <a:avLst/>
          </a:prstGeom>
        </p:spPr>
        <p:txBody>
          <a:bodyPr/>
          <a:lstStyle>
            <a:lvl1pPr marL="0" indent="0">
              <a:lnSpc>
                <a:spcPct val="100000"/>
              </a:lnSpc>
              <a:spcBef>
                <a:spcPts val="0"/>
              </a:spcBef>
              <a:buNone/>
              <a:defRPr sz="1100" baseline="0">
                <a:solidFill>
                  <a:schemeClr val="bg1"/>
                </a:solidFill>
                <a:latin typeface="Book Antiqua" charset="0"/>
                <a:ea typeface="Book Antiqua" charset="0"/>
                <a:cs typeface="Book Antiqua" charset="0"/>
              </a:defRPr>
            </a:lvl1pPr>
            <a:lvl2pPr marL="457200" indent="0">
              <a:lnSpc>
                <a:spcPct val="50000"/>
              </a:lnSpc>
              <a:buNone/>
              <a:defRPr sz="1100">
                <a:solidFill>
                  <a:schemeClr val="bg1"/>
                </a:solidFill>
                <a:latin typeface="Book Antiqua" charset="0"/>
                <a:ea typeface="Book Antiqua" charset="0"/>
                <a:cs typeface="Book Antiqua" charset="0"/>
              </a:defRPr>
            </a:lvl2pPr>
            <a:lvl3pPr marL="914400" indent="0">
              <a:lnSpc>
                <a:spcPct val="50000"/>
              </a:lnSpc>
              <a:buNone/>
              <a:defRPr sz="1100">
                <a:solidFill>
                  <a:schemeClr val="bg1"/>
                </a:solidFill>
                <a:latin typeface="Book Antiqua" charset="0"/>
                <a:ea typeface="Book Antiqua" charset="0"/>
                <a:cs typeface="Book Antiqua" charset="0"/>
              </a:defRPr>
            </a:lvl3pPr>
            <a:lvl4pPr marL="1371600" indent="0">
              <a:lnSpc>
                <a:spcPct val="50000"/>
              </a:lnSpc>
              <a:buNone/>
              <a:defRPr sz="1100">
                <a:solidFill>
                  <a:schemeClr val="bg1"/>
                </a:solidFill>
                <a:latin typeface="Book Antiqua" charset="0"/>
                <a:ea typeface="Book Antiqua" charset="0"/>
                <a:cs typeface="Book Antiqua" charset="0"/>
              </a:defRPr>
            </a:lvl4pPr>
            <a:lvl5pPr marL="1828800" indent="0">
              <a:lnSpc>
                <a:spcPct val="50000"/>
              </a:lnSpc>
              <a:buNone/>
              <a:defRPr sz="1100">
                <a:solidFill>
                  <a:schemeClr val="bg1"/>
                </a:solidFill>
                <a:latin typeface="Book Antiqua" charset="0"/>
                <a:ea typeface="Book Antiqua" charset="0"/>
                <a:cs typeface="Book Antiqua" charset="0"/>
              </a:defRPr>
            </a:lvl5pPr>
          </a:lstStyle>
          <a:p>
            <a:pPr lvl="0"/>
            <a:r>
              <a:rPr lang="en-US" dirty="0"/>
              <a:t>First Last Name | Date</a:t>
            </a:r>
          </a:p>
          <a:p>
            <a:pPr lvl="0"/>
            <a:r>
              <a:rPr lang="en-US" dirty="0"/>
              <a:t>Location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434128" y="1580179"/>
            <a:ext cx="3768483" cy="3630612"/>
          </a:xfrm>
          <a:prstGeom prst="rect">
            <a:avLst/>
          </a:prstGeom>
        </p:spPr>
      </p:pic>
      <p:sp>
        <p:nvSpPr>
          <p:cNvPr id="10" name="TextBox 9"/>
          <p:cNvSpPr txBox="1"/>
          <p:nvPr userDrawn="1"/>
        </p:nvSpPr>
        <p:spPr>
          <a:xfrm>
            <a:off x="4941895" y="4977718"/>
            <a:ext cx="4223857" cy="215444"/>
          </a:xfrm>
          <a:prstGeom prst="rect">
            <a:avLst/>
          </a:prstGeom>
          <a:noFill/>
        </p:spPr>
        <p:txBody>
          <a:bodyPr wrap="square" rtlCol="0">
            <a:spAutoFit/>
          </a:bodyPr>
          <a:lstStyle/>
          <a:p>
            <a:pPr fontAlgn="auto">
              <a:spcBef>
                <a:spcPts val="0"/>
              </a:spcBef>
              <a:spcAft>
                <a:spcPts val="0"/>
              </a:spcAft>
            </a:pPr>
            <a:r>
              <a:rPr lang="en-US" sz="800" b="0" dirty="0">
                <a:solidFill>
                  <a:srgbClr val="C5C7C9"/>
                </a:solidFill>
                <a:latin typeface="Book Antiqua" charset="0"/>
                <a:ea typeface="Book Antiqua" charset="0"/>
                <a:cs typeface="Book Antiqua" charset="0"/>
              </a:rPr>
              <a:t>© 2016 American Bureau of Shipping. All rights reserved</a:t>
            </a:r>
          </a:p>
        </p:txBody>
      </p:sp>
    </p:spTree>
    <p:extLst>
      <p:ext uri="{BB962C8B-B14F-4D97-AF65-F5344CB8AC3E}">
        <p14:creationId xmlns:p14="http://schemas.microsoft.com/office/powerpoint/2010/main" xmlns="" val="40709599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5016077" y="1580179"/>
            <a:ext cx="3768483" cy="3630612"/>
          </a:xfrm>
          <a:prstGeom prst="rect">
            <a:avLst/>
          </a:prstGeom>
        </p:spPr>
      </p:pic>
      <p:sp>
        <p:nvSpPr>
          <p:cNvPr id="4" name="Text Placeholder 3"/>
          <p:cNvSpPr>
            <a:spLocks noGrp="1"/>
          </p:cNvSpPr>
          <p:nvPr>
            <p:ph type="body" sz="quarter" idx="10" hasCustomPrompt="1"/>
          </p:nvPr>
        </p:nvSpPr>
        <p:spPr>
          <a:xfrm>
            <a:off x="272191" y="3352800"/>
            <a:ext cx="7065234" cy="1143000"/>
          </a:xfrm>
          <a:prstGeom prst="rect">
            <a:avLst/>
          </a:prstGeom>
        </p:spPr>
        <p:txBody>
          <a:bodyPr bIns="0"/>
          <a:lstStyle>
            <a:lvl1pPr marL="0" indent="0">
              <a:lnSpc>
                <a:spcPct val="90000"/>
              </a:lnSpc>
              <a:spcBef>
                <a:spcPts val="0"/>
              </a:spcBef>
              <a:buNone/>
              <a:defRPr sz="2000">
                <a:solidFill>
                  <a:srgbClr val="DA1A32"/>
                </a:solidFill>
                <a:latin typeface="Book Antiqua" charset="0"/>
                <a:ea typeface="Book Antiqua" charset="0"/>
                <a:cs typeface="Book Antiqua" charset="0"/>
              </a:defRPr>
            </a:lvl1pPr>
            <a:lvl2pPr marL="457200" indent="0">
              <a:lnSpc>
                <a:spcPct val="70000"/>
              </a:lnSpc>
              <a:buNone/>
              <a:defRPr sz="2000">
                <a:solidFill>
                  <a:srgbClr val="DA1A32"/>
                </a:solidFill>
                <a:latin typeface="Bookman Old Style" charset="0"/>
                <a:ea typeface="Bookman Old Style" charset="0"/>
                <a:cs typeface="Bookman Old Style" charset="0"/>
              </a:defRPr>
            </a:lvl2pPr>
            <a:lvl3pPr marL="914400" indent="0">
              <a:lnSpc>
                <a:spcPct val="70000"/>
              </a:lnSpc>
              <a:buNone/>
              <a:defRPr sz="2000">
                <a:solidFill>
                  <a:srgbClr val="DA1A32"/>
                </a:solidFill>
                <a:latin typeface="Bookman Old Style" charset="0"/>
                <a:ea typeface="Bookman Old Style" charset="0"/>
                <a:cs typeface="Bookman Old Style" charset="0"/>
              </a:defRPr>
            </a:lvl3pPr>
            <a:lvl4pPr marL="1371600" indent="0">
              <a:lnSpc>
                <a:spcPct val="70000"/>
              </a:lnSpc>
              <a:buNone/>
              <a:defRPr sz="2000">
                <a:solidFill>
                  <a:srgbClr val="DA1A32"/>
                </a:solidFill>
                <a:latin typeface="Bookman Old Style" charset="0"/>
                <a:ea typeface="Bookman Old Style" charset="0"/>
                <a:cs typeface="Bookman Old Style" charset="0"/>
              </a:defRPr>
            </a:lvl4pPr>
            <a:lvl5pPr marL="1828800" indent="0">
              <a:lnSpc>
                <a:spcPct val="70000"/>
              </a:lnSpc>
              <a:buNone/>
              <a:defRPr sz="2000">
                <a:solidFill>
                  <a:srgbClr val="DA1A32"/>
                </a:solidFill>
                <a:latin typeface="Bookman Old Style" charset="0"/>
                <a:ea typeface="Bookman Old Style" charset="0"/>
                <a:cs typeface="Bookman Old Style" charset="0"/>
              </a:defRPr>
            </a:lvl5pPr>
          </a:lstStyle>
          <a:p>
            <a:pPr lvl="0"/>
            <a:r>
              <a:rPr lang="en-US" dirty="0"/>
              <a:t>Transition Slide Subhead</a:t>
            </a:r>
          </a:p>
        </p:txBody>
      </p:sp>
      <p:cxnSp>
        <p:nvCxnSpPr>
          <p:cNvPr id="29" name="Straight Connector 28"/>
          <p:cNvCxnSpPr/>
          <p:nvPr userDrawn="1"/>
        </p:nvCxnSpPr>
        <p:spPr>
          <a:xfrm>
            <a:off x="361950" y="2362200"/>
            <a:ext cx="469900" cy="0"/>
          </a:xfrm>
          <a:prstGeom prst="line">
            <a:avLst/>
          </a:prstGeom>
          <a:ln w="25400">
            <a:solidFill>
              <a:srgbClr val="DA1A3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556009" y="358775"/>
            <a:ext cx="1228551" cy="687829"/>
          </a:xfrm>
          <a:prstGeom prst="rect">
            <a:avLst/>
          </a:prstGeom>
        </p:spPr>
      </p:pic>
      <p:sp>
        <p:nvSpPr>
          <p:cNvPr id="9" name="Text Placeholder 4"/>
          <p:cNvSpPr>
            <a:spLocks noGrp="1"/>
          </p:cNvSpPr>
          <p:nvPr>
            <p:ph type="body" sz="quarter" idx="12" hasCustomPrompt="1"/>
          </p:nvPr>
        </p:nvSpPr>
        <p:spPr>
          <a:xfrm>
            <a:off x="280607" y="2532321"/>
            <a:ext cx="7065962" cy="744537"/>
          </a:xfrm>
          <a:prstGeom prst="rect">
            <a:avLst/>
          </a:prstGeom>
        </p:spPr>
        <p:txBody>
          <a:bodyPr/>
          <a:lstStyle>
            <a:lvl1pPr marL="0" indent="0">
              <a:spcBef>
                <a:spcPts val="0"/>
              </a:spcBef>
              <a:buNone/>
              <a:defRPr sz="4000">
                <a:solidFill>
                  <a:srgbClr val="002A4E"/>
                </a:solidFill>
                <a:latin typeface="Arial" charset="0"/>
                <a:ea typeface="Arial" charset="0"/>
                <a:cs typeface="Arial" charset="0"/>
              </a:defRPr>
            </a:lvl1pPr>
            <a:lvl2pPr marL="457200" indent="0">
              <a:buNone/>
              <a:defRPr sz="4800">
                <a:solidFill>
                  <a:schemeClr val="bg1"/>
                </a:solidFill>
                <a:latin typeface="Arial" charset="0"/>
                <a:ea typeface="Arial" charset="0"/>
                <a:cs typeface="Arial" charset="0"/>
              </a:defRPr>
            </a:lvl2pPr>
            <a:lvl3pPr marL="914400" indent="0">
              <a:buNone/>
              <a:defRPr sz="4800">
                <a:solidFill>
                  <a:schemeClr val="bg1"/>
                </a:solidFill>
                <a:latin typeface="Arial" charset="0"/>
                <a:ea typeface="Arial" charset="0"/>
                <a:cs typeface="Arial" charset="0"/>
              </a:defRPr>
            </a:lvl3pPr>
            <a:lvl4pPr marL="1371600" indent="0">
              <a:buNone/>
              <a:defRPr sz="4800">
                <a:solidFill>
                  <a:schemeClr val="bg1"/>
                </a:solidFill>
                <a:latin typeface="Arial" charset="0"/>
                <a:ea typeface="Arial" charset="0"/>
                <a:cs typeface="Arial" charset="0"/>
              </a:defRPr>
            </a:lvl4pPr>
            <a:lvl5pPr marL="1828800" indent="0">
              <a:buNone/>
              <a:defRPr sz="4800">
                <a:solidFill>
                  <a:schemeClr val="bg1"/>
                </a:solidFill>
                <a:latin typeface="Arial" charset="0"/>
                <a:ea typeface="Arial" charset="0"/>
                <a:cs typeface="Arial" charset="0"/>
              </a:defRPr>
            </a:lvl5pPr>
          </a:lstStyle>
          <a:p>
            <a:pPr lvl="0"/>
            <a:r>
              <a:rPr lang="en-US" dirty="0"/>
              <a:t>Transition Slide Header</a:t>
            </a:r>
          </a:p>
        </p:txBody>
      </p:sp>
      <p:sp>
        <p:nvSpPr>
          <p:cNvPr id="10" name="Slide Number Placeholder 9"/>
          <p:cNvSpPr>
            <a:spLocks noGrp="1"/>
          </p:cNvSpPr>
          <p:nvPr>
            <p:ph type="sldNum" sz="quarter" idx="4"/>
          </p:nvPr>
        </p:nvSpPr>
        <p:spPr>
          <a:xfrm>
            <a:off x="280607" y="6311186"/>
            <a:ext cx="3254779" cy="165814"/>
          </a:xfrm>
          <a:prstGeom prst="rect">
            <a:avLst/>
          </a:prstGeo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a:solidFill>
                  <a:srgbClr val="002A4E"/>
                </a:solidFill>
              </a:rPr>
              <a:t> | Title of Presentation Goes Here</a:t>
            </a:r>
          </a:p>
        </p:txBody>
      </p:sp>
    </p:spTree>
    <p:extLst>
      <p:ext uri="{BB962C8B-B14F-4D97-AF65-F5344CB8AC3E}">
        <p14:creationId xmlns:p14="http://schemas.microsoft.com/office/powerpoint/2010/main" xmlns="" val="23153611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5" name="Content Placeholder 7"/>
          <p:cNvSpPr>
            <a:spLocks noGrp="1"/>
          </p:cNvSpPr>
          <p:nvPr>
            <p:ph sz="quarter" idx="11"/>
          </p:nvPr>
        </p:nvSpPr>
        <p:spPr>
          <a:xfrm>
            <a:off x="280988" y="1290638"/>
            <a:ext cx="8494712" cy="441535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732059" y="6001511"/>
            <a:ext cx="1228551" cy="687829"/>
          </a:xfrm>
          <a:prstGeom prst="rect">
            <a:avLst/>
          </a:prstGeom>
        </p:spPr>
      </p:pic>
      <p:sp>
        <p:nvSpPr>
          <p:cNvPr id="21" name="Slide Number Placeholder 2"/>
          <p:cNvSpPr>
            <a:spLocks noGrp="1"/>
          </p:cNvSpPr>
          <p:nvPr>
            <p:ph type="sldNum" sz="quarter" idx="10"/>
          </p:nvPr>
        </p:nvSpPr>
        <p:spPr>
          <a:xfrm>
            <a:off x="280607" y="6311186"/>
            <a:ext cx="3254779" cy="165814"/>
          </a:xfr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a:solidFill>
                  <a:srgbClr val="002A4E"/>
                </a:solidFill>
              </a:rPr>
              <a:t> | Title of Presentation Goes Here</a:t>
            </a:r>
          </a:p>
        </p:txBody>
      </p:sp>
      <p:sp>
        <p:nvSpPr>
          <p:cNvPr id="10" name="Text Placeholder 2"/>
          <p:cNvSpPr>
            <a:spLocks noGrp="1"/>
          </p:cNvSpPr>
          <p:nvPr>
            <p:ph type="body" sz="quarter" idx="12"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Tree>
    <p:extLst>
      <p:ext uri="{BB962C8B-B14F-4D97-AF65-F5344CB8AC3E}">
        <p14:creationId xmlns:p14="http://schemas.microsoft.com/office/powerpoint/2010/main" xmlns="" val="39133500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Column Bullets">
    <p:spTree>
      <p:nvGrpSpPr>
        <p:cNvPr id="1" name=""/>
        <p:cNvGrpSpPr/>
        <p:nvPr/>
      </p:nvGrpSpPr>
      <p:grpSpPr>
        <a:xfrm>
          <a:off x="0" y="0"/>
          <a:ext cx="0" cy="0"/>
          <a:chOff x="0" y="0"/>
          <a:chExt cx="0" cy="0"/>
        </a:xfrm>
      </p:grpSpPr>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0" name="Slide Number Placeholder 2"/>
          <p:cNvSpPr>
            <a:spLocks noGrp="1"/>
          </p:cNvSpPr>
          <p:nvPr>
            <p:ph type="sldNum" sz="quarter" idx="10"/>
          </p:nvPr>
        </p:nvSpPr>
        <p:spPr>
          <a:xfrm>
            <a:off x="280607" y="6311186"/>
            <a:ext cx="3254779" cy="165814"/>
          </a:xfr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a:solidFill>
                  <a:srgbClr val="002A4E"/>
                </a:solidFill>
              </a:rPr>
              <a:t> | Title of Presentation Goes Here</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732059" y="6001511"/>
            <a:ext cx="1228551" cy="687829"/>
          </a:xfrm>
          <a:prstGeom prst="rect">
            <a:avLst/>
          </a:prstGeom>
        </p:spPr>
      </p:pic>
      <p:sp>
        <p:nvSpPr>
          <p:cNvPr id="8" name="Content Placeholder 7"/>
          <p:cNvSpPr>
            <a:spLocks noGrp="1"/>
          </p:cNvSpPr>
          <p:nvPr>
            <p:ph sz="quarter" idx="11"/>
          </p:nvPr>
        </p:nvSpPr>
        <p:spPr>
          <a:xfrm>
            <a:off x="280988" y="1290638"/>
            <a:ext cx="4198937" cy="441535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sz="quarter" idx="12"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13" name="Content Placeholder 7"/>
          <p:cNvSpPr>
            <a:spLocks noGrp="1"/>
          </p:cNvSpPr>
          <p:nvPr>
            <p:ph sz="quarter" idx="13"/>
          </p:nvPr>
        </p:nvSpPr>
        <p:spPr>
          <a:xfrm>
            <a:off x="4576763" y="1290638"/>
            <a:ext cx="4198937" cy="441535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7594656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py and Bullets">
    <p:spTree>
      <p:nvGrpSpPr>
        <p:cNvPr id="1" name=""/>
        <p:cNvGrpSpPr/>
        <p:nvPr/>
      </p:nvGrpSpPr>
      <p:grpSpPr>
        <a:xfrm>
          <a:off x="0" y="0"/>
          <a:ext cx="0" cy="0"/>
          <a:chOff x="0" y="0"/>
          <a:chExt cx="0" cy="0"/>
        </a:xfrm>
      </p:grpSpPr>
      <p:sp>
        <p:nvSpPr>
          <p:cNvPr id="8" name="Rectangle 7"/>
          <p:cNvSpPr/>
          <p:nvPr userDrawn="1"/>
        </p:nvSpPr>
        <p:spPr>
          <a:xfrm>
            <a:off x="0" y="1"/>
            <a:ext cx="4479925" cy="6854824"/>
          </a:xfrm>
          <a:prstGeom prst="rect">
            <a:avLst/>
          </a:prstGeom>
          <a:solidFill>
            <a:srgbClr val="002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5" name="Content Placeholder 7"/>
          <p:cNvSpPr>
            <a:spLocks noGrp="1"/>
          </p:cNvSpPr>
          <p:nvPr>
            <p:ph sz="quarter" idx="11"/>
          </p:nvPr>
        </p:nvSpPr>
        <p:spPr>
          <a:xfrm>
            <a:off x="280988" y="1600200"/>
            <a:ext cx="3668713" cy="4105796"/>
          </a:xfrm>
          <a:prstGeom prst="rect">
            <a:avLst/>
          </a:prstGeom>
        </p:spPr>
        <p:txBody>
          <a:bodyPr/>
          <a:lstStyle>
            <a:lvl1pPr marL="0" indent="0">
              <a:spcBef>
                <a:spcPts val="0"/>
              </a:spcBef>
              <a:buClr>
                <a:srgbClr val="DA1A32"/>
              </a:buClr>
              <a:buNone/>
              <a:defRPr sz="2400">
                <a:solidFill>
                  <a:schemeClr val="bg1"/>
                </a:solidFill>
                <a:latin typeface="Arial" charset="0"/>
                <a:ea typeface="Arial" charset="0"/>
                <a:cs typeface="Arial" charset="0"/>
              </a:defRPr>
            </a:lvl1pPr>
            <a:lvl2pPr marL="457200" indent="0">
              <a:buClr>
                <a:srgbClr val="DA1A32"/>
              </a:buClr>
              <a:buFont typeface=".AppleSystemUIFont" charset="-120"/>
              <a:buNone/>
              <a:defRPr sz="2000">
                <a:solidFill>
                  <a:schemeClr val="bg1"/>
                </a:solidFill>
                <a:latin typeface="Arial" charset="0"/>
                <a:ea typeface="Arial" charset="0"/>
                <a:cs typeface="Arial" charset="0"/>
              </a:defRPr>
            </a:lvl2pPr>
            <a:lvl3pPr marL="914400" indent="0">
              <a:buClr>
                <a:srgbClr val="DA1A32"/>
              </a:buClr>
              <a:buNone/>
              <a:defRPr>
                <a:solidFill>
                  <a:schemeClr val="bg1"/>
                </a:solidFill>
                <a:latin typeface="Arial" charset="0"/>
                <a:ea typeface="Arial" charset="0"/>
                <a:cs typeface="Arial" charset="0"/>
              </a:defRPr>
            </a:lvl3pPr>
            <a:lvl4pPr marL="1371600" indent="0">
              <a:buClr>
                <a:srgbClr val="DA1A32"/>
              </a:buClr>
              <a:buNone/>
              <a:defRPr sz="2000">
                <a:solidFill>
                  <a:schemeClr val="bg1"/>
                </a:solidFill>
                <a:latin typeface="Arial" charset="0"/>
                <a:ea typeface="Arial" charset="0"/>
                <a:cs typeface="Arial" charset="0"/>
              </a:defRPr>
            </a:lvl4pPr>
            <a:lvl5pPr marL="1828800" indent="0">
              <a:buClr>
                <a:srgbClr val="DA1A32"/>
              </a:buClr>
              <a:buNone/>
              <a:defRPr sz="2000">
                <a:solidFill>
                  <a:schemeClr val="bg1"/>
                </a:solidFill>
                <a:latin typeface="Arial" charset="0"/>
                <a:ea typeface="Arial" charset="0"/>
                <a:cs typeface="Arial" charset="0"/>
              </a:defRPr>
            </a:lvl5pPr>
          </a:lstStyle>
          <a:p>
            <a:pPr lvl="0"/>
            <a:r>
              <a:rPr lang="en-US" dirty="0"/>
              <a:t>Click to edit Master text styles</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732059" y="6001511"/>
            <a:ext cx="1228551" cy="687829"/>
          </a:xfrm>
          <a:prstGeom prst="rect">
            <a:avLst/>
          </a:prstGeom>
        </p:spPr>
      </p:pic>
      <p:sp>
        <p:nvSpPr>
          <p:cNvPr id="21" name="Slide Number Placeholder 2"/>
          <p:cNvSpPr>
            <a:spLocks noGrp="1"/>
          </p:cNvSpPr>
          <p:nvPr>
            <p:ph type="sldNum" sz="quarter" idx="10"/>
          </p:nvPr>
        </p:nvSpPr>
        <p:spPr>
          <a:xfrm>
            <a:off x="280607" y="6311186"/>
            <a:ext cx="3254779" cy="165814"/>
          </a:xfrm>
        </p:spPr>
        <p:txBody>
          <a:bodyPr/>
          <a:lstStyle>
            <a:lvl1pPr>
              <a:defRPr>
                <a:solidFill>
                  <a:schemeClr val="bg1"/>
                </a:solidFill>
                <a:latin typeface="Book Antiqua" charset="0"/>
                <a:ea typeface="Book Antiqua" charset="0"/>
                <a:cs typeface="Book Antiqua" charset="0"/>
              </a:defRPr>
            </a:lvl1pPr>
          </a:lstStyle>
          <a:p>
            <a:fld id="{41FAC4EC-5D89-1C41-A9EF-1F206B220A4C}" type="slidenum">
              <a:rPr lang="en-US" sz="1000" smtClean="0">
                <a:solidFill>
                  <a:srgbClr val="FFFFFF"/>
                </a:solidFill>
              </a:rPr>
              <a:pPr/>
              <a:t>‹#›</a:t>
            </a:fld>
            <a:r>
              <a:rPr lang="en-US" sz="1000">
                <a:solidFill>
                  <a:srgbClr val="FFFFFF"/>
                </a:solidFill>
              </a:rPr>
              <a:t> | Title of Presentation Goes Here</a:t>
            </a:r>
            <a:endParaRPr lang="en-US" sz="1000" dirty="0">
              <a:solidFill>
                <a:srgbClr val="FFFFFF"/>
              </a:solidFill>
            </a:endParaRPr>
          </a:p>
        </p:txBody>
      </p:sp>
      <p:sp>
        <p:nvSpPr>
          <p:cNvPr id="10" name="Text Placeholder 2"/>
          <p:cNvSpPr>
            <a:spLocks noGrp="1"/>
          </p:cNvSpPr>
          <p:nvPr>
            <p:ph type="body" sz="quarter" idx="12" hasCustomPrompt="1"/>
          </p:nvPr>
        </p:nvSpPr>
        <p:spPr>
          <a:xfrm>
            <a:off x="280989" y="547688"/>
            <a:ext cx="3668712" cy="1052512"/>
          </a:xfrm>
          <a:prstGeom prst="rect">
            <a:avLst/>
          </a:prstGeom>
        </p:spPr>
        <p:txBody>
          <a:bodyPr/>
          <a:lstStyle>
            <a:lvl1pPr marL="0" indent="0">
              <a:spcBef>
                <a:spcPts val="0"/>
              </a:spcBef>
              <a:buNone/>
              <a:defRPr sz="3600">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11" name="Content Placeholder 7"/>
          <p:cNvSpPr>
            <a:spLocks noGrp="1"/>
          </p:cNvSpPr>
          <p:nvPr>
            <p:ph sz="quarter" idx="13"/>
          </p:nvPr>
        </p:nvSpPr>
        <p:spPr>
          <a:xfrm>
            <a:off x="4953000" y="547688"/>
            <a:ext cx="3822700" cy="515830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2594098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1FAC4EC-5D89-1C41-A9EF-1F206B220A4C}" type="slidenum">
              <a:rPr lang="en-US" sz="1000" smtClean="0">
                <a:solidFill>
                  <a:srgbClr val="002A4E"/>
                </a:solidFill>
              </a:rPr>
              <a:pPr/>
              <a:t>‹#›</a:t>
            </a:fld>
            <a:r>
              <a:rPr lang="en-US" sz="1000">
                <a:solidFill>
                  <a:srgbClr val="002A4E"/>
                </a:solidFill>
              </a:rPr>
              <a:t> | Title of Presentation Goes Here</a:t>
            </a:r>
            <a:endParaRPr lang="en-US" sz="1000" dirty="0">
              <a:solidFill>
                <a:srgbClr val="002A4E"/>
              </a:solidFill>
            </a:endParaRPr>
          </a:p>
        </p:txBody>
      </p:sp>
      <p:cxnSp>
        <p:nvCxnSpPr>
          <p:cNvPr id="5" name="Straight Connector 4"/>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6" name="Text Placeholder 2"/>
          <p:cNvSpPr>
            <a:spLocks noGrp="1"/>
          </p:cNvSpPr>
          <p:nvPr>
            <p:ph type="body" sz="quarter" idx="13"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732059" y="6001511"/>
            <a:ext cx="1228551" cy="687829"/>
          </a:xfrm>
          <a:prstGeom prst="rect">
            <a:avLst/>
          </a:prstGeom>
        </p:spPr>
      </p:pic>
      <p:sp>
        <p:nvSpPr>
          <p:cNvPr id="8" name="Table Placeholder 7"/>
          <p:cNvSpPr>
            <a:spLocks noGrp="1"/>
          </p:cNvSpPr>
          <p:nvPr>
            <p:ph type="tbl" sz="quarter" idx="14"/>
          </p:nvPr>
        </p:nvSpPr>
        <p:spPr>
          <a:xfrm>
            <a:off x="361950" y="1290638"/>
            <a:ext cx="8413750" cy="4576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spTree>
    <p:extLst>
      <p:ext uri="{BB962C8B-B14F-4D97-AF65-F5344CB8AC3E}">
        <p14:creationId xmlns:p14="http://schemas.microsoft.com/office/powerpoint/2010/main" xmlns="" val="15864418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91866" y="3751521"/>
            <a:ext cx="2778319" cy="381000"/>
          </a:xfrm>
          <a:prstGeom prst="rect">
            <a:avLst/>
          </a:prstGeom>
        </p:spPr>
        <p:txBody>
          <a:bodyPr bIns="0"/>
          <a:lstStyle>
            <a:lvl1pPr marL="0" indent="0">
              <a:lnSpc>
                <a:spcPct val="70000"/>
              </a:lnSpc>
              <a:spcBef>
                <a:spcPts val="0"/>
              </a:spcBef>
              <a:buNone/>
              <a:defRPr sz="2000">
                <a:solidFill>
                  <a:srgbClr val="002A4E"/>
                </a:solidFill>
                <a:latin typeface="Book Antiqua" charset="0"/>
                <a:ea typeface="Book Antiqua" charset="0"/>
                <a:cs typeface="Book Antiqua" charset="0"/>
              </a:defRPr>
            </a:lvl1pPr>
            <a:lvl2pPr marL="457200" indent="0">
              <a:lnSpc>
                <a:spcPct val="70000"/>
              </a:lnSpc>
              <a:buNone/>
              <a:defRPr sz="2000">
                <a:solidFill>
                  <a:schemeClr val="bg1"/>
                </a:solidFill>
                <a:latin typeface="Book Antiqua" charset="0"/>
                <a:ea typeface="Book Antiqua" charset="0"/>
                <a:cs typeface="Book Antiqua" charset="0"/>
              </a:defRPr>
            </a:lvl2pPr>
            <a:lvl3pPr marL="914400" indent="0">
              <a:lnSpc>
                <a:spcPct val="70000"/>
              </a:lnSpc>
              <a:buNone/>
              <a:defRPr sz="2000">
                <a:solidFill>
                  <a:schemeClr val="bg1"/>
                </a:solidFill>
                <a:latin typeface="Book Antiqua" charset="0"/>
                <a:ea typeface="Book Antiqua" charset="0"/>
                <a:cs typeface="Book Antiqua" charset="0"/>
              </a:defRPr>
            </a:lvl3pPr>
            <a:lvl4pPr marL="1371600" indent="0">
              <a:lnSpc>
                <a:spcPct val="70000"/>
              </a:lnSpc>
              <a:buNone/>
              <a:defRPr sz="2000">
                <a:solidFill>
                  <a:schemeClr val="bg1"/>
                </a:solidFill>
                <a:latin typeface="Book Antiqua" charset="0"/>
                <a:ea typeface="Book Antiqua" charset="0"/>
                <a:cs typeface="Book Antiqua" charset="0"/>
              </a:defRPr>
            </a:lvl4pPr>
            <a:lvl5pPr marL="1828800" indent="0">
              <a:lnSpc>
                <a:spcPct val="70000"/>
              </a:lnSpc>
              <a:buNone/>
              <a:defRPr sz="2000">
                <a:solidFill>
                  <a:schemeClr val="bg1"/>
                </a:solidFill>
                <a:latin typeface="Book Antiqua" charset="0"/>
                <a:ea typeface="Book Antiqua" charset="0"/>
                <a:cs typeface="Book Antiqua" charset="0"/>
              </a:defRPr>
            </a:lvl5pPr>
          </a:lstStyle>
          <a:p>
            <a:pPr lvl="0"/>
            <a:r>
              <a:rPr lang="en-US" dirty="0" err="1"/>
              <a:t>www.eagle.org</a:t>
            </a:r>
            <a:endParaRPr lang="en-US" dirty="0"/>
          </a:p>
        </p:txBody>
      </p:sp>
      <p:cxnSp>
        <p:nvCxnSpPr>
          <p:cNvPr id="29" name="Straight Connector 28"/>
          <p:cNvCxnSpPr/>
          <p:nvPr userDrawn="1"/>
        </p:nvCxnSpPr>
        <p:spPr>
          <a:xfrm>
            <a:off x="5381625" y="2895600"/>
            <a:ext cx="469900" cy="0"/>
          </a:xfrm>
          <a:prstGeom prst="line">
            <a:avLst/>
          </a:prstGeom>
          <a:ln w="25400">
            <a:solidFill>
              <a:srgbClr val="DA1A32"/>
            </a:solidFill>
          </a:ln>
        </p:spPr>
        <p:style>
          <a:lnRef idx="1">
            <a:schemeClr val="accent1"/>
          </a:lnRef>
          <a:fillRef idx="0">
            <a:schemeClr val="accent1"/>
          </a:fillRef>
          <a:effectRef idx="0">
            <a:schemeClr val="accent1"/>
          </a:effectRef>
          <a:fontRef idx="minor">
            <a:schemeClr val="tx1"/>
          </a:fontRef>
        </p:style>
      </p:cxnSp>
      <p:sp>
        <p:nvSpPr>
          <p:cNvPr id="8" name="Text Placeholder 4"/>
          <p:cNvSpPr>
            <a:spLocks noGrp="1"/>
          </p:cNvSpPr>
          <p:nvPr>
            <p:ph type="body" sz="quarter" idx="11" hasCustomPrompt="1"/>
          </p:nvPr>
        </p:nvSpPr>
        <p:spPr>
          <a:xfrm>
            <a:off x="5291138" y="3065722"/>
            <a:ext cx="2779047" cy="517708"/>
          </a:xfrm>
          <a:prstGeom prst="rect">
            <a:avLst/>
          </a:prstGeom>
        </p:spPr>
        <p:txBody>
          <a:bodyPr/>
          <a:lstStyle>
            <a:lvl1pPr marL="0" indent="0">
              <a:spcBef>
                <a:spcPts val="0"/>
              </a:spcBef>
              <a:buNone/>
              <a:defRPr sz="4000" baseline="0">
                <a:solidFill>
                  <a:srgbClr val="002A4E"/>
                </a:solidFill>
                <a:latin typeface="Arial" charset="0"/>
                <a:ea typeface="Arial" charset="0"/>
                <a:cs typeface="Arial" charset="0"/>
              </a:defRPr>
            </a:lvl1pPr>
            <a:lvl2pPr marL="457200" indent="0">
              <a:buNone/>
              <a:defRPr sz="4800">
                <a:solidFill>
                  <a:schemeClr val="bg1"/>
                </a:solidFill>
                <a:latin typeface="Arial" charset="0"/>
                <a:ea typeface="Arial" charset="0"/>
                <a:cs typeface="Arial" charset="0"/>
              </a:defRPr>
            </a:lvl2pPr>
            <a:lvl3pPr marL="914400" indent="0">
              <a:buNone/>
              <a:defRPr sz="4800">
                <a:solidFill>
                  <a:schemeClr val="bg1"/>
                </a:solidFill>
                <a:latin typeface="Arial" charset="0"/>
                <a:ea typeface="Arial" charset="0"/>
                <a:cs typeface="Arial" charset="0"/>
              </a:defRPr>
            </a:lvl3pPr>
            <a:lvl4pPr marL="1371600" indent="0">
              <a:buNone/>
              <a:defRPr sz="4800">
                <a:solidFill>
                  <a:schemeClr val="bg1"/>
                </a:solidFill>
                <a:latin typeface="Arial" charset="0"/>
                <a:ea typeface="Arial" charset="0"/>
                <a:cs typeface="Arial" charset="0"/>
              </a:defRPr>
            </a:lvl4pPr>
            <a:lvl5pPr marL="1828800" indent="0">
              <a:buNone/>
              <a:defRPr sz="4800">
                <a:solidFill>
                  <a:schemeClr val="bg1"/>
                </a:solidFill>
                <a:latin typeface="Arial" charset="0"/>
                <a:ea typeface="Arial" charset="0"/>
                <a:cs typeface="Arial" charset="0"/>
              </a:defRPr>
            </a:lvl5pPr>
          </a:lstStyle>
          <a:p>
            <a:pPr lvl="0"/>
            <a:r>
              <a:rPr lang="en-US" dirty="0"/>
              <a:t>Thank you</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556009" y="358775"/>
            <a:ext cx="1228551" cy="68782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434128" y="1295400"/>
            <a:ext cx="4366472" cy="4206723"/>
          </a:xfrm>
          <a:prstGeom prst="rect">
            <a:avLst/>
          </a:prstGeom>
        </p:spPr>
      </p:pic>
      <p:sp>
        <p:nvSpPr>
          <p:cNvPr id="9" name="TextBox 8"/>
          <p:cNvSpPr txBox="1"/>
          <p:nvPr userDrawn="1"/>
        </p:nvSpPr>
        <p:spPr>
          <a:xfrm>
            <a:off x="19344" y="6597686"/>
            <a:ext cx="3376994" cy="230832"/>
          </a:xfrm>
          <a:prstGeom prst="rect">
            <a:avLst/>
          </a:prstGeom>
          <a:noFill/>
        </p:spPr>
        <p:txBody>
          <a:bodyPr wrap="square" rtlCol="0">
            <a:spAutoFit/>
          </a:bodyPr>
          <a:lstStyle/>
          <a:p>
            <a:pPr algn="r" fontAlgn="auto">
              <a:spcBef>
                <a:spcPts val="0"/>
              </a:spcBef>
              <a:spcAft>
                <a:spcPts val="0"/>
              </a:spcAft>
            </a:pPr>
            <a:r>
              <a:rPr lang="en-US" sz="900" dirty="0">
                <a:solidFill>
                  <a:srgbClr val="9C9EA1"/>
                </a:solidFill>
                <a:latin typeface="Book Antiqua" charset="0"/>
                <a:ea typeface="Book Antiqua" charset="0"/>
                <a:cs typeface="Book Antiqua" charset="0"/>
              </a:rPr>
              <a:t>© 2017 American Bureau of Shipping. All rights reserved</a:t>
            </a:r>
          </a:p>
        </p:txBody>
      </p:sp>
    </p:spTree>
    <p:extLst>
      <p:ext uri="{BB962C8B-B14F-4D97-AF65-F5344CB8AC3E}">
        <p14:creationId xmlns:p14="http://schemas.microsoft.com/office/powerpoint/2010/main" xmlns="" val="13046787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0"/>
            <a:ext cx="8940800" cy="914400"/>
          </a:xfrm>
          <a:prstGeom prst="rect">
            <a:avLst/>
          </a:prstGeom>
        </p:spPr>
        <p:txBody>
          <a:bodyPr anchor="ctr"/>
          <a:lstStyle/>
          <a:p>
            <a:r>
              <a:rPr lang="en-US"/>
              <a:t>Click to edit Master title style</a:t>
            </a:r>
            <a:endParaRPr lang="en-US" dirty="0"/>
          </a:p>
        </p:txBody>
      </p:sp>
      <p:sp>
        <p:nvSpPr>
          <p:cNvPr id="3" name="Content Placeholder 2"/>
          <p:cNvSpPr>
            <a:spLocks noGrp="1"/>
          </p:cNvSpPr>
          <p:nvPr>
            <p:ph idx="1"/>
          </p:nvPr>
        </p:nvSpPr>
        <p:spPr>
          <a:xfrm>
            <a:off x="203200" y="1168400"/>
            <a:ext cx="8712200" cy="5186680"/>
          </a:xfrm>
          <a:prstGeom prst="rect">
            <a:avLst/>
          </a:prstGeom>
        </p:spPr>
        <p:txBody>
          <a:bodyPr/>
          <a:lstStyle>
            <a:lvl1pPr marL="346075" indent="-346075">
              <a:spcBef>
                <a:spcPts val="600"/>
              </a:spcBef>
              <a:spcAft>
                <a:spcPts val="600"/>
              </a:spcAft>
              <a:buClr>
                <a:srgbClr val="A50021"/>
              </a:buClr>
              <a:buSzPct val="70000"/>
              <a:buFont typeface="Wingdings" pitchFamily="2" charset="2"/>
              <a:buChar char="l"/>
              <a:defRPr/>
            </a:lvl1pPr>
            <a:lvl2pPr marL="741363" indent="-284163">
              <a:spcBef>
                <a:spcPts val="0"/>
              </a:spcBef>
              <a:spcAft>
                <a:spcPts val="600"/>
              </a:spcAft>
              <a:buClr>
                <a:srgbClr val="A50021"/>
              </a:buClr>
              <a:buSzPct val="60000"/>
              <a:buFont typeface="Wingdings" pitchFamily="2" charset="2"/>
              <a:buChar char="n"/>
              <a:defRPr/>
            </a:lvl2pPr>
            <a:lvl3pPr marL="1150938" indent="-236538">
              <a:spcBef>
                <a:spcPts val="0"/>
              </a:spcBef>
              <a:spcAft>
                <a:spcPts val="600"/>
              </a:spcAft>
              <a:buClr>
                <a:srgbClr val="A50021"/>
              </a:buClr>
              <a:buSzPct val="100000"/>
              <a:buFont typeface="Arial" pitchFamily="34" charset="0"/>
              <a:buChar char="–"/>
              <a:defRPr/>
            </a:lvl3pPr>
          </a:lstStyle>
          <a:p>
            <a:pPr lvl="0"/>
            <a:r>
              <a:rPr lang="en-US" dirty="0"/>
              <a:t>Click to edit Master text styles</a:t>
            </a:r>
          </a:p>
          <a:p>
            <a:pPr lvl="1"/>
            <a:r>
              <a:rPr lang="en-US" dirty="0"/>
              <a:t>Second level</a:t>
            </a:r>
          </a:p>
          <a:p>
            <a:pPr lvl="2"/>
            <a:r>
              <a:rPr lang="en-US" dirty="0"/>
              <a:t>Third level</a:t>
            </a:r>
          </a:p>
        </p:txBody>
      </p:sp>
      <p:sp>
        <p:nvSpPr>
          <p:cNvPr id="5" name="TextBox 4"/>
          <p:cNvSpPr txBox="1"/>
          <p:nvPr userDrawn="1"/>
        </p:nvSpPr>
        <p:spPr>
          <a:xfrm>
            <a:off x="8576449" y="6518691"/>
            <a:ext cx="567551" cy="307777"/>
          </a:xfrm>
          <a:prstGeom prst="rect">
            <a:avLst/>
          </a:prstGeom>
          <a:noFill/>
        </p:spPr>
        <p:txBody>
          <a:bodyPr wrap="square" rtlCol="0">
            <a:spAutoFit/>
          </a:bodyPr>
          <a:lstStyle/>
          <a:p>
            <a:pPr algn="ctr"/>
            <a:fld id="{1829B227-B03B-42DA-BB02-9DAB1163D706}" type="slidenum">
              <a:rPr lang="en-US" sz="1400">
                <a:solidFill>
                  <a:srgbClr val="FFFFFF"/>
                </a:solidFill>
              </a:rPr>
              <a:pPr algn="ctr"/>
              <a:t>‹#›</a:t>
            </a:fld>
            <a:endParaRPr lang="en-US" sz="1400" dirty="0">
              <a:solidFill>
                <a:srgbClr val="FFFFFF"/>
              </a:solidFill>
            </a:endParaRPr>
          </a:p>
        </p:txBody>
      </p:sp>
    </p:spTree>
    <p:extLst>
      <p:ext uri="{BB962C8B-B14F-4D97-AF65-F5344CB8AC3E}">
        <p14:creationId xmlns:p14="http://schemas.microsoft.com/office/powerpoint/2010/main" xmlns="" val="107719702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Bullets">
    <p:spTree>
      <p:nvGrpSpPr>
        <p:cNvPr id="1" name=""/>
        <p:cNvGrpSpPr/>
        <p:nvPr/>
      </p:nvGrpSpPr>
      <p:grpSpPr>
        <a:xfrm>
          <a:off x="0" y="0"/>
          <a:ext cx="0" cy="0"/>
          <a:chOff x="0" y="0"/>
          <a:chExt cx="0" cy="0"/>
        </a:xfrm>
      </p:grpSpPr>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0" name="Slide Number Placeholder 2"/>
          <p:cNvSpPr>
            <a:spLocks noGrp="1"/>
          </p:cNvSpPr>
          <p:nvPr>
            <p:ph type="sldNum" sz="quarter" idx="10"/>
          </p:nvPr>
        </p:nvSpPr>
        <p:spPr>
          <a:xfrm>
            <a:off x="280607" y="6311186"/>
            <a:ext cx="3254779" cy="165814"/>
          </a:xfr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smtClean="0">
                <a:solidFill>
                  <a:srgbClr val="002A4E"/>
                </a:solidFill>
              </a:rPr>
              <a:t> | Title of Presentation Goes Here</a:t>
            </a:r>
            <a:endParaRPr lang="en-US" sz="1000" dirty="0">
              <a:solidFill>
                <a:srgbClr val="002A4E"/>
              </a:solidFill>
            </a:endParaRPr>
          </a:p>
        </p:txBody>
      </p:sp>
      <p:sp>
        <p:nvSpPr>
          <p:cNvPr id="8" name="Content Placeholder 7"/>
          <p:cNvSpPr>
            <a:spLocks noGrp="1"/>
          </p:cNvSpPr>
          <p:nvPr>
            <p:ph sz="quarter" idx="11"/>
          </p:nvPr>
        </p:nvSpPr>
        <p:spPr>
          <a:xfrm>
            <a:off x="280988" y="1290638"/>
            <a:ext cx="4198937" cy="441535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2"/>
          <p:cNvSpPr>
            <a:spLocks noGrp="1"/>
          </p:cNvSpPr>
          <p:nvPr>
            <p:ph type="body" sz="quarter" idx="12"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smtClean="0"/>
              <a:t>Header Goes Here</a:t>
            </a:r>
          </a:p>
        </p:txBody>
      </p:sp>
      <p:sp>
        <p:nvSpPr>
          <p:cNvPr id="13" name="Content Placeholder 7"/>
          <p:cNvSpPr>
            <a:spLocks noGrp="1"/>
          </p:cNvSpPr>
          <p:nvPr>
            <p:ph sz="quarter" idx="13"/>
          </p:nvPr>
        </p:nvSpPr>
        <p:spPr>
          <a:xfrm>
            <a:off x="4576763" y="1290638"/>
            <a:ext cx="4198937" cy="441535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171672133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0"/>
            <a:ext cx="8940800" cy="914400"/>
          </a:xfrm>
          <a:prstGeom prst="rect">
            <a:avLst/>
          </a:prstGeom>
        </p:spPr>
        <p:txBody>
          <a:bodyPr anchor="ctr"/>
          <a:lstStyle/>
          <a:p>
            <a:r>
              <a:rPr lang="en-US"/>
              <a:t>Click to edit Master title style</a:t>
            </a:r>
            <a:endParaRPr lang="en-US" dirty="0"/>
          </a:p>
        </p:txBody>
      </p:sp>
      <p:sp>
        <p:nvSpPr>
          <p:cNvPr id="3" name="Content Placeholder 2"/>
          <p:cNvSpPr>
            <a:spLocks noGrp="1"/>
          </p:cNvSpPr>
          <p:nvPr>
            <p:ph idx="1"/>
          </p:nvPr>
        </p:nvSpPr>
        <p:spPr>
          <a:xfrm>
            <a:off x="203200" y="1168400"/>
            <a:ext cx="8712200" cy="5186680"/>
          </a:xfrm>
          <a:prstGeom prst="rect">
            <a:avLst/>
          </a:prstGeom>
        </p:spPr>
        <p:txBody>
          <a:bodyPr/>
          <a:lstStyle>
            <a:lvl1pPr marL="346075" indent="-346075">
              <a:spcBef>
                <a:spcPts val="600"/>
              </a:spcBef>
              <a:spcAft>
                <a:spcPts val="600"/>
              </a:spcAft>
              <a:buClr>
                <a:srgbClr val="A50021"/>
              </a:buClr>
              <a:buSzPct val="70000"/>
              <a:buFont typeface="Wingdings" pitchFamily="2" charset="2"/>
              <a:buChar char="l"/>
              <a:defRPr/>
            </a:lvl1pPr>
            <a:lvl2pPr marL="741363" indent="-284163">
              <a:spcBef>
                <a:spcPts val="0"/>
              </a:spcBef>
              <a:spcAft>
                <a:spcPts val="600"/>
              </a:spcAft>
              <a:buClr>
                <a:srgbClr val="A50021"/>
              </a:buClr>
              <a:buSzPct val="60000"/>
              <a:buFont typeface="Wingdings" pitchFamily="2" charset="2"/>
              <a:buChar char="n"/>
              <a:defRPr/>
            </a:lvl2pPr>
            <a:lvl3pPr marL="1150938" indent="-236538">
              <a:spcBef>
                <a:spcPts val="0"/>
              </a:spcBef>
              <a:spcAft>
                <a:spcPts val="600"/>
              </a:spcAft>
              <a:buClr>
                <a:srgbClr val="A50021"/>
              </a:buClr>
              <a:buSzPct val="100000"/>
              <a:buFont typeface="Arial" pitchFamily="34" charset="0"/>
              <a:buChar char="–"/>
              <a:defRPr/>
            </a:lvl3pPr>
          </a:lstStyle>
          <a:p>
            <a:pPr lvl="0"/>
            <a:r>
              <a:rPr lang="en-US"/>
              <a:t>Click to edit Master text styles</a:t>
            </a:r>
          </a:p>
          <a:p>
            <a:pPr lvl="1"/>
            <a:r>
              <a:rPr lang="en-US"/>
              <a:t>Second level</a:t>
            </a:r>
          </a:p>
          <a:p>
            <a:pPr lvl="2"/>
            <a:r>
              <a:rPr lang="en-US"/>
              <a:t>Third level</a:t>
            </a:r>
          </a:p>
        </p:txBody>
      </p:sp>
      <p:sp>
        <p:nvSpPr>
          <p:cNvPr id="5" name="TextBox 4"/>
          <p:cNvSpPr txBox="1"/>
          <p:nvPr userDrawn="1"/>
        </p:nvSpPr>
        <p:spPr>
          <a:xfrm>
            <a:off x="8576449" y="6518691"/>
            <a:ext cx="567551" cy="307777"/>
          </a:xfrm>
          <a:prstGeom prst="rect">
            <a:avLst/>
          </a:prstGeom>
          <a:noFill/>
        </p:spPr>
        <p:txBody>
          <a:bodyPr wrap="square" rtlCol="0">
            <a:spAutoFit/>
          </a:bodyPr>
          <a:lstStyle/>
          <a:p>
            <a:pPr algn="ctr"/>
            <a:fld id="{1829B227-B03B-42DA-BB02-9DAB1163D706}" type="slidenum">
              <a:rPr lang="en-US" sz="1400">
                <a:solidFill>
                  <a:srgbClr val="FFFFFF"/>
                </a:solidFill>
              </a:rPr>
              <a:pPr algn="ctr"/>
              <a:t>‹#›</a:t>
            </a:fld>
            <a:endParaRPr lang="en-US" sz="1400" dirty="0">
              <a:solidFill>
                <a:srgbClr val="FFFFFF"/>
              </a:solidFill>
            </a:endParaRPr>
          </a:p>
        </p:txBody>
      </p:sp>
    </p:spTree>
    <p:extLst>
      <p:ext uri="{BB962C8B-B14F-4D97-AF65-F5344CB8AC3E}">
        <p14:creationId xmlns:p14="http://schemas.microsoft.com/office/powerpoint/2010/main" xmlns="" val="330600664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0"/>
            <a:ext cx="8940800" cy="914400"/>
          </a:xfrm>
          <a:prstGeom prst="rect">
            <a:avLst/>
          </a:prstGeom>
        </p:spPr>
        <p:txBody>
          <a:bodyPr anchor="ctr"/>
          <a:lstStyle/>
          <a:p>
            <a:r>
              <a:rPr lang="en-US"/>
              <a:t>Click to edit Master title style</a:t>
            </a:r>
            <a:endParaRPr lang="en-US" dirty="0"/>
          </a:p>
        </p:txBody>
      </p:sp>
      <p:sp>
        <p:nvSpPr>
          <p:cNvPr id="3" name="Content Placeholder 2"/>
          <p:cNvSpPr>
            <a:spLocks noGrp="1"/>
          </p:cNvSpPr>
          <p:nvPr>
            <p:ph idx="1"/>
          </p:nvPr>
        </p:nvSpPr>
        <p:spPr>
          <a:xfrm>
            <a:off x="203200" y="1168400"/>
            <a:ext cx="8712200" cy="5186680"/>
          </a:xfrm>
          <a:prstGeom prst="rect">
            <a:avLst/>
          </a:prstGeom>
        </p:spPr>
        <p:txBody>
          <a:bodyPr/>
          <a:lstStyle>
            <a:lvl1pPr marL="346075" indent="-346075">
              <a:spcBef>
                <a:spcPts val="600"/>
              </a:spcBef>
              <a:spcAft>
                <a:spcPts val="600"/>
              </a:spcAft>
              <a:buClr>
                <a:srgbClr val="A50021"/>
              </a:buClr>
              <a:buSzPct val="70000"/>
              <a:buFont typeface="Wingdings" pitchFamily="2" charset="2"/>
              <a:buChar char="l"/>
              <a:defRPr/>
            </a:lvl1pPr>
            <a:lvl2pPr marL="741363" indent="-284163">
              <a:spcBef>
                <a:spcPts val="0"/>
              </a:spcBef>
              <a:spcAft>
                <a:spcPts val="600"/>
              </a:spcAft>
              <a:buClr>
                <a:srgbClr val="A50021"/>
              </a:buClr>
              <a:buSzPct val="60000"/>
              <a:buFont typeface="Wingdings" pitchFamily="2" charset="2"/>
              <a:buChar char="n"/>
              <a:defRPr/>
            </a:lvl2pPr>
            <a:lvl3pPr marL="1150938" indent="-236538">
              <a:spcBef>
                <a:spcPts val="0"/>
              </a:spcBef>
              <a:spcAft>
                <a:spcPts val="600"/>
              </a:spcAft>
              <a:buClr>
                <a:srgbClr val="A50021"/>
              </a:buClr>
              <a:buSzPct val="100000"/>
              <a:buFont typeface="Arial" pitchFamily="34" charset="0"/>
              <a:buChar char="–"/>
              <a:defRPr/>
            </a:lvl3pPr>
          </a:lstStyle>
          <a:p>
            <a:pPr lvl="0"/>
            <a:r>
              <a:rPr lang="en-US"/>
              <a:t>Click to edit Master text styles</a:t>
            </a:r>
          </a:p>
          <a:p>
            <a:pPr lvl="1"/>
            <a:r>
              <a:rPr lang="en-US"/>
              <a:t>Second level</a:t>
            </a:r>
          </a:p>
          <a:p>
            <a:pPr lvl="2"/>
            <a:r>
              <a:rPr lang="en-US"/>
              <a:t>Third level</a:t>
            </a:r>
          </a:p>
        </p:txBody>
      </p:sp>
      <p:sp>
        <p:nvSpPr>
          <p:cNvPr id="5" name="TextBox 4"/>
          <p:cNvSpPr txBox="1"/>
          <p:nvPr userDrawn="1"/>
        </p:nvSpPr>
        <p:spPr>
          <a:xfrm>
            <a:off x="8576449" y="6518691"/>
            <a:ext cx="567551" cy="307777"/>
          </a:xfrm>
          <a:prstGeom prst="rect">
            <a:avLst/>
          </a:prstGeom>
          <a:noFill/>
        </p:spPr>
        <p:txBody>
          <a:bodyPr wrap="square" rtlCol="0">
            <a:spAutoFit/>
          </a:bodyPr>
          <a:lstStyle/>
          <a:p>
            <a:pPr algn="ctr"/>
            <a:fld id="{1829B227-B03B-42DA-BB02-9DAB1163D706}" type="slidenum">
              <a:rPr lang="en-US" sz="1400">
                <a:solidFill>
                  <a:srgbClr val="FFFFFF"/>
                </a:solidFill>
              </a:rPr>
              <a:pPr algn="ctr"/>
              <a:t>‹#›</a:t>
            </a:fld>
            <a:endParaRPr lang="en-US" sz="1400" dirty="0">
              <a:solidFill>
                <a:srgbClr val="FFFFFF"/>
              </a:solidFill>
            </a:endParaRPr>
          </a:p>
        </p:txBody>
      </p:sp>
      <p:sp>
        <p:nvSpPr>
          <p:cNvPr id="6" name="Rectangle 5"/>
          <p:cNvSpPr/>
          <p:nvPr userDrawn="1"/>
        </p:nvSpPr>
        <p:spPr>
          <a:xfrm>
            <a:off x="2823535" y="6549468"/>
            <a:ext cx="3700129" cy="246221"/>
          </a:xfrm>
          <a:prstGeom prst="rect">
            <a:avLst/>
          </a:prstGeom>
        </p:spPr>
        <p:txBody>
          <a:bodyPr wrap="square">
            <a:spAutoFit/>
          </a:bodyPr>
          <a:lstStyle/>
          <a:p>
            <a:pPr algn="r"/>
            <a:r>
              <a:rPr lang="en-US" sz="1000" dirty="0">
                <a:solidFill>
                  <a:srgbClr val="FFFFFF"/>
                </a:solidFill>
                <a:latin typeface="Calibri"/>
                <a:ea typeface="Calibri" panose="020F0502020204030204" pitchFamily="34" charset="0"/>
              </a:rPr>
              <a:t>©2016 American Bureau of Shipping.  All rights reserved.</a:t>
            </a:r>
            <a:endParaRPr lang="en-US" sz="1000" dirty="0">
              <a:solidFill>
                <a:srgbClr val="FFFFFF"/>
              </a:solidFill>
              <a:latin typeface="Calibri"/>
            </a:endParaRPr>
          </a:p>
        </p:txBody>
      </p:sp>
    </p:spTree>
    <p:extLst>
      <p:ext uri="{BB962C8B-B14F-4D97-AF65-F5344CB8AC3E}">
        <p14:creationId xmlns:p14="http://schemas.microsoft.com/office/powerpoint/2010/main" xmlns="" val="10210991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 1 Line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850797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0"/>
            <a:ext cx="8940800" cy="914400"/>
          </a:xfrm>
          <a:prstGeom prst="rect">
            <a:avLst/>
          </a:prstGeom>
        </p:spPr>
        <p:txBody>
          <a:bodyPr anchor="ctr"/>
          <a:lstStyle/>
          <a:p>
            <a:r>
              <a:rPr lang="en-US"/>
              <a:t>Click to edit Master title style</a:t>
            </a:r>
            <a:endParaRPr lang="en-US" dirty="0"/>
          </a:p>
        </p:txBody>
      </p:sp>
      <p:sp>
        <p:nvSpPr>
          <p:cNvPr id="3" name="Content Placeholder 2"/>
          <p:cNvSpPr>
            <a:spLocks noGrp="1"/>
          </p:cNvSpPr>
          <p:nvPr>
            <p:ph idx="1"/>
          </p:nvPr>
        </p:nvSpPr>
        <p:spPr>
          <a:xfrm>
            <a:off x="203200" y="1168400"/>
            <a:ext cx="8712200" cy="5186680"/>
          </a:xfrm>
          <a:prstGeom prst="rect">
            <a:avLst/>
          </a:prstGeom>
        </p:spPr>
        <p:txBody>
          <a:bodyPr/>
          <a:lstStyle>
            <a:lvl1pPr marL="346075" indent="-346075">
              <a:spcBef>
                <a:spcPts val="600"/>
              </a:spcBef>
              <a:spcAft>
                <a:spcPts val="600"/>
              </a:spcAft>
              <a:buClr>
                <a:srgbClr val="A50021"/>
              </a:buClr>
              <a:buSzPct val="70000"/>
              <a:buFont typeface="Wingdings" pitchFamily="2" charset="2"/>
              <a:buChar char="l"/>
              <a:defRPr/>
            </a:lvl1pPr>
            <a:lvl2pPr marL="741363" indent="-284163">
              <a:spcBef>
                <a:spcPts val="0"/>
              </a:spcBef>
              <a:spcAft>
                <a:spcPts val="600"/>
              </a:spcAft>
              <a:buClr>
                <a:srgbClr val="A50021"/>
              </a:buClr>
              <a:buSzPct val="60000"/>
              <a:buFont typeface="Wingdings" pitchFamily="2" charset="2"/>
              <a:buChar char="n"/>
              <a:defRPr/>
            </a:lvl2pPr>
            <a:lvl3pPr marL="1150938" indent="-236538">
              <a:spcBef>
                <a:spcPts val="0"/>
              </a:spcBef>
              <a:spcAft>
                <a:spcPts val="600"/>
              </a:spcAft>
              <a:buClr>
                <a:srgbClr val="A50021"/>
              </a:buClr>
              <a:buSzPct val="100000"/>
              <a:buFont typeface="Arial" pitchFamily="34" charset="0"/>
              <a:buChar char="–"/>
              <a:defRPr/>
            </a:lvl3pPr>
          </a:lstStyle>
          <a:p>
            <a:pPr lvl="0"/>
            <a:r>
              <a:rPr lang="en-US"/>
              <a:t>Click to edit Master text styles</a:t>
            </a:r>
          </a:p>
          <a:p>
            <a:pPr lvl="1"/>
            <a:r>
              <a:rPr lang="en-US"/>
              <a:t>Second level</a:t>
            </a:r>
          </a:p>
          <a:p>
            <a:pPr lvl="2"/>
            <a:r>
              <a:rPr lang="en-US"/>
              <a:t>Third level</a:t>
            </a:r>
          </a:p>
        </p:txBody>
      </p:sp>
      <p:sp>
        <p:nvSpPr>
          <p:cNvPr id="5" name="TextBox 4"/>
          <p:cNvSpPr txBox="1"/>
          <p:nvPr userDrawn="1"/>
        </p:nvSpPr>
        <p:spPr>
          <a:xfrm>
            <a:off x="8576449" y="6518691"/>
            <a:ext cx="567551" cy="307777"/>
          </a:xfrm>
          <a:prstGeom prst="rect">
            <a:avLst/>
          </a:prstGeom>
          <a:noFill/>
        </p:spPr>
        <p:txBody>
          <a:bodyPr wrap="square" rtlCol="0">
            <a:spAutoFit/>
          </a:bodyPr>
          <a:lstStyle/>
          <a:p>
            <a:pPr algn="ctr"/>
            <a:fld id="{1829B227-B03B-42DA-BB02-9DAB1163D706}" type="slidenum">
              <a:rPr lang="en-US" sz="1400">
                <a:solidFill>
                  <a:srgbClr val="FFFFFF"/>
                </a:solidFill>
              </a:rPr>
              <a:pPr algn="ctr"/>
              <a:t>‹#›</a:t>
            </a:fld>
            <a:endParaRPr lang="en-US" sz="1400" dirty="0">
              <a:solidFill>
                <a:srgbClr val="FFFFFF"/>
              </a:solidFill>
            </a:endParaRPr>
          </a:p>
        </p:txBody>
      </p:sp>
      <p:sp>
        <p:nvSpPr>
          <p:cNvPr id="6" name="Rectangle 5"/>
          <p:cNvSpPr/>
          <p:nvPr userDrawn="1"/>
        </p:nvSpPr>
        <p:spPr>
          <a:xfrm>
            <a:off x="2823535" y="6549468"/>
            <a:ext cx="3700129" cy="246221"/>
          </a:xfrm>
          <a:prstGeom prst="rect">
            <a:avLst/>
          </a:prstGeom>
        </p:spPr>
        <p:txBody>
          <a:bodyPr wrap="square">
            <a:spAutoFit/>
          </a:bodyPr>
          <a:lstStyle/>
          <a:p>
            <a:pPr algn="r"/>
            <a:r>
              <a:rPr lang="en-US" sz="1000" dirty="0">
                <a:solidFill>
                  <a:srgbClr val="FFFFFF"/>
                </a:solidFill>
                <a:latin typeface="Calibri"/>
                <a:ea typeface="Calibri" panose="020F0502020204030204" pitchFamily="34" charset="0"/>
              </a:rPr>
              <a:t>©2016 American Bureau of Shipping.  All rights reserved.</a:t>
            </a:r>
            <a:endParaRPr lang="en-US" sz="1000" dirty="0">
              <a:solidFill>
                <a:srgbClr val="FFFFFF"/>
              </a:solidFill>
              <a:latin typeface="Calibri"/>
            </a:endParaRPr>
          </a:p>
        </p:txBody>
      </p:sp>
    </p:spTree>
    <p:extLst>
      <p:ext uri="{BB962C8B-B14F-4D97-AF65-F5344CB8AC3E}">
        <p14:creationId xmlns:p14="http://schemas.microsoft.com/office/powerpoint/2010/main" xmlns="" val="274338730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0"/>
            <a:ext cx="8940800" cy="914400"/>
          </a:xfrm>
          <a:prstGeom prst="rect">
            <a:avLst/>
          </a:prstGeom>
        </p:spPr>
        <p:txBody>
          <a:bodyPr anchor="ctr"/>
          <a:lstStyle/>
          <a:p>
            <a:r>
              <a:rPr lang="en-US"/>
              <a:t>Click to edit Master title style</a:t>
            </a:r>
            <a:endParaRPr lang="en-US" dirty="0"/>
          </a:p>
        </p:txBody>
      </p:sp>
      <p:sp>
        <p:nvSpPr>
          <p:cNvPr id="3" name="Content Placeholder 2"/>
          <p:cNvSpPr>
            <a:spLocks noGrp="1"/>
          </p:cNvSpPr>
          <p:nvPr>
            <p:ph idx="1"/>
          </p:nvPr>
        </p:nvSpPr>
        <p:spPr>
          <a:xfrm>
            <a:off x="203200" y="1168400"/>
            <a:ext cx="8712200" cy="5186680"/>
          </a:xfrm>
          <a:prstGeom prst="rect">
            <a:avLst/>
          </a:prstGeom>
        </p:spPr>
        <p:txBody>
          <a:bodyPr/>
          <a:lstStyle>
            <a:lvl1pPr marL="346075" indent="-346075">
              <a:spcBef>
                <a:spcPts val="600"/>
              </a:spcBef>
              <a:spcAft>
                <a:spcPts val="600"/>
              </a:spcAft>
              <a:buClr>
                <a:srgbClr val="A50021"/>
              </a:buClr>
              <a:buSzPct val="70000"/>
              <a:buFont typeface="Wingdings" pitchFamily="2" charset="2"/>
              <a:buChar char="l"/>
              <a:defRPr/>
            </a:lvl1pPr>
            <a:lvl2pPr marL="741363" indent="-284163">
              <a:spcBef>
                <a:spcPts val="0"/>
              </a:spcBef>
              <a:spcAft>
                <a:spcPts val="600"/>
              </a:spcAft>
              <a:buClr>
                <a:srgbClr val="A50021"/>
              </a:buClr>
              <a:buSzPct val="60000"/>
              <a:buFont typeface="Wingdings" pitchFamily="2" charset="2"/>
              <a:buChar char="n"/>
              <a:defRPr/>
            </a:lvl2pPr>
            <a:lvl3pPr marL="1150938" indent="-236538">
              <a:spcBef>
                <a:spcPts val="0"/>
              </a:spcBef>
              <a:spcAft>
                <a:spcPts val="600"/>
              </a:spcAft>
              <a:buClr>
                <a:srgbClr val="A50021"/>
              </a:buClr>
              <a:buSzPct val="100000"/>
              <a:buFont typeface="Arial" pitchFamily="34" charset="0"/>
              <a:buChar char="–"/>
              <a:defRPr/>
            </a:lvl3pPr>
          </a:lstStyle>
          <a:p>
            <a:pPr lvl="0"/>
            <a:r>
              <a:rPr lang="en-US"/>
              <a:t>Click to edit Master text styles</a:t>
            </a:r>
          </a:p>
          <a:p>
            <a:pPr lvl="1"/>
            <a:r>
              <a:rPr lang="en-US"/>
              <a:t>Second level</a:t>
            </a:r>
          </a:p>
          <a:p>
            <a:pPr lvl="2"/>
            <a:r>
              <a:rPr lang="en-US"/>
              <a:t>Third level</a:t>
            </a:r>
          </a:p>
        </p:txBody>
      </p:sp>
      <p:sp>
        <p:nvSpPr>
          <p:cNvPr id="5" name="TextBox 4"/>
          <p:cNvSpPr txBox="1"/>
          <p:nvPr userDrawn="1"/>
        </p:nvSpPr>
        <p:spPr>
          <a:xfrm>
            <a:off x="8576449" y="6518691"/>
            <a:ext cx="567551" cy="307777"/>
          </a:xfrm>
          <a:prstGeom prst="rect">
            <a:avLst/>
          </a:prstGeom>
          <a:noFill/>
        </p:spPr>
        <p:txBody>
          <a:bodyPr wrap="square" rtlCol="0">
            <a:spAutoFit/>
          </a:bodyPr>
          <a:lstStyle/>
          <a:p>
            <a:pPr algn="ctr"/>
            <a:fld id="{1829B227-B03B-42DA-BB02-9DAB1163D706}" type="slidenum">
              <a:rPr lang="en-US" sz="1400">
                <a:solidFill>
                  <a:srgbClr val="FFFFFF"/>
                </a:solidFill>
                <a:latin typeface="Calibri"/>
              </a:rPr>
              <a:pPr algn="ctr"/>
              <a:t>‹#›</a:t>
            </a:fld>
            <a:endParaRPr lang="en-US" sz="1400" dirty="0">
              <a:solidFill>
                <a:srgbClr val="FFFFFF"/>
              </a:solidFill>
              <a:latin typeface="Calibri"/>
            </a:endParaRPr>
          </a:p>
        </p:txBody>
      </p:sp>
      <p:sp>
        <p:nvSpPr>
          <p:cNvPr id="6" name="Rectangle 5"/>
          <p:cNvSpPr/>
          <p:nvPr userDrawn="1"/>
        </p:nvSpPr>
        <p:spPr>
          <a:xfrm>
            <a:off x="2823535" y="6549468"/>
            <a:ext cx="3700129" cy="246221"/>
          </a:xfrm>
          <a:prstGeom prst="rect">
            <a:avLst/>
          </a:prstGeom>
        </p:spPr>
        <p:txBody>
          <a:bodyPr wrap="square">
            <a:spAutoFit/>
          </a:bodyPr>
          <a:lstStyle/>
          <a:p>
            <a:pPr algn="r"/>
            <a:r>
              <a:rPr lang="en-US" sz="1000" dirty="0">
                <a:solidFill>
                  <a:srgbClr val="FFFFFF"/>
                </a:solidFill>
                <a:latin typeface="Calibri"/>
                <a:ea typeface="Calibri" panose="020F0502020204030204" pitchFamily="34" charset="0"/>
              </a:rPr>
              <a:t>©2016 American Bureau of Shipping.  All rights reserved.</a:t>
            </a:r>
            <a:endParaRPr lang="en-US" sz="1000" dirty="0">
              <a:solidFill>
                <a:srgbClr val="FFFFFF"/>
              </a:solidFill>
              <a:latin typeface="Calibri"/>
            </a:endParaRPr>
          </a:p>
        </p:txBody>
      </p:sp>
    </p:spTree>
    <p:extLst>
      <p:ext uri="{BB962C8B-B14F-4D97-AF65-F5344CB8AC3E}">
        <p14:creationId xmlns:p14="http://schemas.microsoft.com/office/powerpoint/2010/main" xmlns="" val="145972240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2 Line Header">
    <p:spTree>
      <p:nvGrpSpPr>
        <p:cNvPr id="1" name=""/>
        <p:cNvGrpSpPr/>
        <p:nvPr/>
      </p:nvGrpSpPr>
      <p:grpSpPr>
        <a:xfrm>
          <a:off x="0" y="0"/>
          <a:ext cx="0" cy="0"/>
          <a:chOff x="0" y="0"/>
          <a:chExt cx="0" cy="0"/>
        </a:xfrm>
      </p:grpSpPr>
      <p:sp>
        <p:nvSpPr>
          <p:cNvPr id="28" name="Rectangle 27"/>
          <p:cNvSpPr/>
          <p:nvPr userDrawn="1"/>
        </p:nvSpPr>
        <p:spPr>
          <a:xfrm flipH="1">
            <a:off x="4664075" y="1558843"/>
            <a:ext cx="4478192" cy="2106378"/>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27" name="Rectangle 26"/>
          <p:cNvSpPr/>
          <p:nvPr userDrawn="1"/>
        </p:nvSpPr>
        <p:spPr>
          <a:xfrm flipH="1">
            <a:off x="4664075" y="3657600"/>
            <a:ext cx="4478191" cy="1405078"/>
          </a:xfrm>
          <a:prstGeom prst="rect">
            <a:avLst/>
          </a:prstGeom>
          <a:solidFill>
            <a:srgbClr val="002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002A4E"/>
              </a:solidFill>
            </a:endParaRPr>
          </a:p>
        </p:txBody>
      </p:sp>
      <p:cxnSp>
        <p:nvCxnSpPr>
          <p:cNvPr id="29" name="Straight Connector 28"/>
          <p:cNvCxnSpPr/>
          <p:nvPr userDrawn="1"/>
        </p:nvCxnSpPr>
        <p:spPr>
          <a:xfrm>
            <a:off x="5032382" y="2742726"/>
            <a:ext cx="4699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H="1">
            <a:off x="4664082" y="3665220"/>
            <a:ext cx="44799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11453" t="22887" r="11453" b="22887"/>
          <a:stretch/>
        </p:blipFill>
        <p:spPr>
          <a:xfrm>
            <a:off x="4934705" y="3950723"/>
            <a:ext cx="2063002" cy="814476"/>
          </a:xfrm>
          <a:prstGeom prst="rect">
            <a:avLst/>
          </a:prstGeom>
        </p:spPr>
      </p:pic>
      <p:sp>
        <p:nvSpPr>
          <p:cNvPr id="12" name="Text Placeholder 2"/>
          <p:cNvSpPr>
            <a:spLocks noGrp="1"/>
          </p:cNvSpPr>
          <p:nvPr>
            <p:ph type="body" sz="quarter" idx="11" hasCustomPrompt="1"/>
          </p:nvPr>
        </p:nvSpPr>
        <p:spPr>
          <a:xfrm>
            <a:off x="4941895" y="1893407"/>
            <a:ext cx="3684587" cy="875829"/>
          </a:xfrm>
          <a:prstGeom prst="rect">
            <a:avLst/>
          </a:prstGeom>
        </p:spPr>
        <p:txBody>
          <a:bodyPr/>
          <a:lstStyle>
            <a:lvl1pPr marL="0" indent="0">
              <a:spcBef>
                <a:spcPts val="0"/>
              </a:spcBef>
              <a:buNone/>
              <a:defRPr sz="2400" baseline="0">
                <a:solidFill>
                  <a:schemeClr val="bg1"/>
                </a:solidFill>
                <a:latin typeface="Arial" charset="0"/>
                <a:ea typeface="Arial" charset="0"/>
                <a:cs typeface="Arial" charset="0"/>
              </a:defRPr>
            </a:lvl1pPr>
            <a:lvl2pPr marL="457200" indent="0">
              <a:buNone/>
              <a:defRPr sz="2400">
                <a:solidFill>
                  <a:schemeClr val="bg1"/>
                </a:solidFill>
                <a:latin typeface="Arial" charset="0"/>
                <a:ea typeface="Arial" charset="0"/>
                <a:cs typeface="Arial" charset="0"/>
              </a:defRPr>
            </a:lvl2pPr>
            <a:lvl3pPr marL="914400" indent="0">
              <a:buNone/>
              <a:defRPr sz="2400">
                <a:solidFill>
                  <a:schemeClr val="bg1"/>
                </a:solidFill>
                <a:latin typeface="Arial" charset="0"/>
                <a:ea typeface="Arial" charset="0"/>
                <a:cs typeface="Arial" charset="0"/>
              </a:defRPr>
            </a:lvl3pPr>
            <a:lvl4pPr marL="1371600" indent="0">
              <a:buNone/>
              <a:defRPr sz="2400">
                <a:solidFill>
                  <a:schemeClr val="bg1"/>
                </a:solidFill>
                <a:latin typeface="Arial" charset="0"/>
                <a:ea typeface="Arial" charset="0"/>
                <a:cs typeface="Arial" charset="0"/>
              </a:defRPr>
            </a:lvl4pPr>
            <a:lvl5pPr marL="1828800" indent="0">
              <a:buNone/>
              <a:defRPr sz="2400">
                <a:solidFill>
                  <a:schemeClr val="bg1"/>
                </a:solidFill>
                <a:latin typeface="Arial" charset="0"/>
                <a:ea typeface="Arial" charset="0"/>
                <a:cs typeface="Arial" charset="0"/>
              </a:defRPr>
            </a:lvl5pPr>
          </a:lstStyle>
          <a:p>
            <a:pPr lvl="0"/>
            <a:r>
              <a:rPr lang="en-US" dirty="0"/>
              <a:t>Two Line Header Goes Here</a:t>
            </a:r>
          </a:p>
        </p:txBody>
      </p:sp>
      <p:sp>
        <p:nvSpPr>
          <p:cNvPr id="11" name="Text Placeholder 3"/>
          <p:cNvSpPr>
            <a:spLocks noGrp="1"/>
          </p:cNvSpPr>
          <p:nvPr>
            <p:ph type="body" sz="quarter" idx="12" hasCustomPrompt="1"/>
          </p:nvPr>
        </p:nvSpPr>
        <p:spPr>
          <a:xfrm>
            <a:off x="4940883" y="2987810"/>
            <a:ext cx="3683859" cy="382494"/>
          </a:xfrm>
          <a:prstGeom prst="rect">
            <a:avLst/>
          </a:prstGeom>
        </p:spPr>
        <p:txBody>
          <a:bodyPr/>
          <a:lstStyle>
            <a:lvl1pPr marL="0" indent="0">
              <a:lnSpc>
                <a:spcPct val="100000"/>
              </a:lnSpc>
              <a:spcBef>
                <a:spcPts val="0"/>
              </a:spcBef>
              <a:buNone/>
              <a:defRPr sz="1100" baseline="0">
                <a:solidFill>
                  <a:schemeClr val="bg1"/>
                </a:solidFill>
                <a:latin typeface="Book Antiqua" charset="0"/>
                <a:ea typeface="Book Antiqua" charset="0"/>
                <a:cs typeface="Book Antiqua" charset="0"/>
              </a:defRPr>
            </a:lvl1pPr>
            <a:lvl2pPr marL="457200" indent="0">
              <a:lnSpc>
                <a:spcPct val="50000"/>
              </a:lnSpc>
              <a:buNone/>
              <a:defRPr sz="1100">
                <a:solidFill>
                  <a:schemeClr val="bg1"/>
                </a:solidFill>
                <a:latin typeface="Book Antiqua" charset="0"/>
                <a:ea typeface="Book Antiqua" charset="0"/>
                <a:cs typeface="Book Antiqua" charset="0"/>
              </a:defRPr>
            </a:lvl2pPr>
            <a:lvl3pPr marL="914400" indent="0">
              <a:lnSpc>
                <a:spcPct val="50000"/>
              </a:lnSpc>
              <a:buNone/>
              <a:defRPr sz="1100">
                <a:solidFill>
                  <a:schemeClr val="bg1"/>
                </a:solidFill>
                <a:latin typeface="Book Antiqua" charset="0"/>
                <a:ea typeface="Book Antiqua" charset="0"/>
                <a:cs typeface="Book Antiqua" charset="0"/>
              </a:defRPr>
            </a:lvl3pPr>
            <a:lvl4pPr marL="1371600" indent="0">
              <a:lnSpc>
                <a:spcPct val="50000"/>
              </a:lnSpc>
              <a:buNone/>
              <a:defRPr sz="1100">
                <a:solidFill>
                  <a:schemeClr val="bg1"/>
                </a:solidFill>
                <a:latin typeface="Book Antiqua" charset="0"/>
                <a:ea typeface="Book Antiqua" charset="0"/>
                <a:cs typeface="Book Antiqua" charset="0"/>
              </a:defRPr>
            </a:lvl4pPr>
            <a:lvl5pPr marL="1828800" indent="0">
              <a:lnSpc>
                <a:spcPct val="50000"/>
              </a:lnSpc>
              <a:buNone/>
              <a:defRPr sz="1100">
                <a:solidFill>
                  <a:schemeClr val="bg1"/>
                </a:solidFill>
                <a:latin typeface="Book Antiqua" charset="0"/>
                <a:ea typeface="Book Antiqua" charset="0"/>
                <a:cs typeface="Book Antiqua" charset="0"/>
              </a:defRPr>
            </a:lvl5pPr>
          </a:lstStyle>
          <a:p>
            <a:pPr lvl="0"/>
            <a:r>
              <a:rPr lang="en-US" dirty="0"/>
              <a:t>First Last Name | Date</a:t>
            </a:r>
          </a:p>
          <a:p>
            <a:pPr lvl="0"/>
            <a:r>
              <a:rPr lang="en-US" dirty="0"/>
              <a:t>Location</a:t>
            </a:r>
          </a:p>
        </p:txBody>
      </p:sp>
      <p:sp>
        <p:nvSpPr>
          <p:cNvPr id="10" name="TextBox 9"/>
          <p:cNvSpPr txBox="1"/>
          <p:nvPr userDrawn="1"/>
        </p:nvSpPr>
        <p:spPr>
          <a:xfrm>
            <a:off x="4941895" y="5191880"/>
            <a:ext cx="4223857" cy="215444"/>
          </a:xfrm>
          <a:prstGeom prst="rect">
            <a:avLst/>
          </a:prstGeom>
          <a:noFill/>
        </p:spPr>
        <p:txBody>
          <a:bodyPr wrap="square" rtlCol="0">
            <a:spAutoFit/>
          </a:bodyPr>
          <a:lstStyle/>
          <a:p>
            <a:pPr fontAlgn="auto">
              <a:spcBef>
                <a:spcPts val="0"/>
              </a:spcBef>
              <a:spcAft>
                <a:spcPts val="0"/>
              </a:spcAft>
            </a:pPr>
            <a:r>
              <a:rPr lang="en-US" sz="800" b="0" dirty="0">
                <a:solidFill>
                  <a:srgbClr val="C5C7C9"/>
                </a:solidFill>
                <a:latin typeface="Book Antiqua" charset="0"/>
                <a:ea typeface="Book Antiqua" charset="0"/>
                <a:cs typeface="Book Antiqua" charset="0"/>
              </a:rPr>
              <a:t>© 2017 American Bureau of Shipping. All rights reserved</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434128" y="1558419"/>
            <a:ext cx="3768483" cy="3623181"/>
          </a:xfrm>
          <a:prstGeom prst="rect">
            <a:avLst/>
          </a:prstGeom>
        </p:spPr>
      </p:pic>
    </p:spTree>
    <p:extLst>
      <p:ext uri="{BB962C8B-B14F-4D97-AF65-F5344CB8AC3E}">
        <p14:creationId xmlns:p14="http://schemas.microsoft.com/office/powerpoint/2010/main" xmlns="" val="2735489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994517" y="1558419"/>
            <a:ext cx="3768483" cy="3623181"/>
          </a:xfrm>
          <a:prstGeom prst="rect">
            <a:avLst/>
          </a:prstGeom>
        </p:spPr>
      </p:pic>
      <p:sp>
        <p:nvSpPr>
          <p:cNvPr id="4" name="Text Placeholder 3"/>
          <p:cNvSpPr>
            <a:spLocks noGrp="1"/>
          </p:cNvSpPr>
          <p:nvPr>
            <p:ph type="body" sz="quarter" idx="10" hasCustomPrompt="1"/>
          </p:nvPr>
        </p:nvSpPr>
        <p:spPr>
          <a:xfrm>
            <a:off x="272191" y="3352800"/>
            <a:ext cx="7065234" cy="1143000"/>
          </a:xfrm>
          <a:prstGeom prst="rect">
            <a:avLst/>
          </a:prstGeom>
        </p:spPr>
        <p:txBody>
          <a:bodyPr bIns="0"/>
          <a:lstStyle>
            <a:lvl1pPr marL="0" indent="0">
              <a:lnSpc>
                <a:spcPct val="90000"/>
              </a:lnSpc>
              <a:spcBef>
                <a:spcPts val="0"/>
              </a:spcBef>
              <a:buNone/>
              <a:defRPr sz="2000">
                <a:solidFill>
                  <a:srgbClr val="DA1A32"/>
                </a:solidFill>
                <a:latin typeface="Book Antiqua" charset="0"/>
                <a:ea typeface="Book Antiqua" charset="0"/>
                <a:cs typeface="Book Antiqua" charset="0"/>
              </a:defRPr>
            </a:lvl1pPr>
            <a:lvl2pPr marL="457200" indent="0">
              <a:lnSpc>
                <a:spcPct val="70000"/>
              </a:lnSpc>
              <a:buNone/>
              <a:defRPr sz="2000">
                <a:solidFill>
                  <a:srgbClr val="DA1A32"/>
                </a:solidFill>
                <a:latin typeface="Bookman Old Style" charset="0"/>
                <a:ea typeface="Bookman Old Style" charset="0"/>
                <a:cs typeface="Bookman Old Style" charset="0"/>
              </a:defRPr>
            </a:lvl2pPr>
            <a:lvl3pPr marL="914400" indent="0">
              <a:lnSpc>
                <a:spcPct val="70000"/>
              </a:lnSpc>
              <a:buNone/>
              <a:defRPr sz="2000">
                <a:solidFill>
                  <a:srgbClr val="DA1A32"/>
                </a:solidFill>
                <a:latin typeface="Bookman Old Style" charset="0"/>
                <a:ea typeface="Bookman Old Style" charset="0"/>
                <a:cs typeface="Bookman Old Style" charset="0"/>
              </a:defRPr>
            </a:lvl3pPr>
            <a:lvl4pPr marL="1371600" indent="0">
              <a:lnSpc>
                <a:spcPct val="70000"/>
              </a:lnSpc>
              <a:buNone/>
              <a:defRPr sz="2000">
                <a:solidFill>
                  <a:srgbClr val="DA1A32"/>
                </a:solidFill>
                <a:latin typeface="Bookman Old Style" charset="0"/>
                <a:ea typeface="Bookman Old Style" charset="0"/>
                <a:cs typeface="Bookman Old Style" charset="0"/>
              </a:defRPr>
            </a:lvl4pPr>
            <a:lvl5pPr marL="1828800" indent="0">
              <a:lnSpc>
                <a:spcPct val="70000"/>
              </a:lnSpc>
              <a:buNone/>
              <a:defRPr sz="2000">
                <a:solidFill>
                  <a:srgbClr val="DA1A32"/>
                </a:solidFill>
                <a:latin typeface="Bookman Old Style" charset="0"/>
                <a:ea typeface="Bookman Old Style" charset="0"/>
                <a:cs typeface="Bookman Old Style" charset="0"/>
              </a:defRPr>
            </a:lvl5pPr>
          </a:lstStyle>
          <a:p>
            <a:pPr lvl="0"/>
            <a:r>
              <a:rPr lang="en-US" dirty="0"/>
              <a:t>Transition Slide Subhead</a:t>
            </a:r>
          </a:p>
        </p:txBody>
      </p:sp>
      <p:cxnSp>
        <p:nvCxnSpPr>
          <p:cNvPr id="29" name="Straight Connector 28"/>
          <p:cNvCxnSpPr/>
          <p:nvPr userDrawn="1"/>
        </p:nvCxnSpPr>
        <p:spPr>
          <a:xfrm>
            <a:off x="361950" y="2362200"/>
            <a:ext cx="469900" cy="0"/>
          </a:xfrm>
          <a:prstGeom prst="line">
            <a:avLst/>
          </a:prstGeom>
          <a:ln w="25400">
            <a:solidFill>
              <a:srgbClr val="DA1A32"/>
            </a:solidFill>
          </a:ln>
        </p:spPr>
        <p:style>
          <a:lnRef idx="1">
            <a:schemeClr val="accent1"/>
          </a:lnRef>
          <a:fillRef idx="0">
            <a:schemeClr val="accent1"/>
          </a:fillRef>
          <a:effectRef idx="0">
            <a:schemeClr val="accent1"/>
          </a:effectRef>
          <a:fontRef idx="minor">
            <a:schemeClr val="tx1"/>
          </a:fontRef>
        </p:style>
      </p:cxnSp>
      <p:sp>
        <p:nvSpPr>
          <p:cNvPr id="9" name="Text Placeholder 4"/>
          <p:cNvSpPr>
            <a:spLocks noGrp="1"/>
          </p:cNvSpPr>
          <p:nvPr>
            <p:ph type="body" sz="quarter" idx="12" hasCustomPrompt="1"/>
          </p:nvPr>
        </p:nvSpPr>
        <p:spPr>
          <a:xfrm>
            <a:off x="280607" y="2532321"/>
            <a:ext cx="7065962" cy="744537"/>
          </a:xfrm>
          <a:prstGeom prst="rect">
            <a:avLst/>
          </a:prstGeom>
        </p:spPr>
        <p:txBody>
          <a:bodyPr/>
          <a:lstStyle>
            <a:lvl1pPr marL="0" indent="0">
              <a:spcBef>
                <a:spcPts val="0"/>
              </a:spcBef>
              <a:buNone/>
              <a:defRPr sz="4000">
                <a:solidFill>
                  <a:srgbClr val="002A4E"/>
                </a:solidFill>
                <a:latin typeface="Arial" charset="0"/>
                <a:ea typeface="Arial" charset="0"/>
                <a:cs typeface="Arial" charset="0"/>
              </a:defRPr>
            </a:lvl1pPr>
            <a:lvl2pPr marL="457200" indent="0">
              <a:buNone/>
              <a:defRPr sz="4800">
                <a:solidFill>
                  <a:schemeClr val="bg1"/>
                </a:solidFill>
                <a:latin typeface="Arial" charset="0"/>
                <a:ea typeface="Arial" charset="0"/>
                <a:cs typeface="Arial" charset="0"/>
              </a:defRPr>
            </a:lvl2pPr>
            <a:lvl3pPr marL="914400" indent="0">
              <a:buNone/>
              <a:defRPr sz="4800">
                <a:solidFill>
                  <a:schemeClr val="bg1"/>
                </a:solidFill>
                <a:latin typeface="Arial" charset="0"/>
                <a:ea typeface="Arial" charset="0"/>
                <a:cs typeface="Arial" charset="0"/>
              </a:defRPr>
            </a:lvl3pPr>
            <a:lvl4pPr marL="1371600" indent="0">
              <a:buNone/>
              <a:defRPr sz="4800">
                <a:solidFill>
                  <a:schemeClr val="bg1"/>
                </a:solidFill>
                <a:latin typeface="Arial" charset="0"/>
                <a:ea typeface="Arial" charset="0"/>
                <a:cs typeface="Arial" charset="0"/>
              </a:defRPr>
            </a:lvl4pPr>
            <a:lvl5pPr marL="1828800" indent="0">
              <a:buNone/>
              <a:defRPr sz="4800">
                <a:solidFill>
                  <a:schemeClr val="bg1"/>
                </a:solidFill>
                <a:latin typeface="Arial" charset="0"/>
                <a:ea typeface="Arial" charset="0"/>
                <a:cs typeface="Arial" charset="0"/>
              </a:defRPr>
            </a:lvl5pPr>
          </a:lstStyle>
          <a:p>
            <a:pPr lvl="0"/>
            <a:r>
              <a:rPr lang="en-US" dirty="0"/>
              <a:t>Transition Slide Header</a:t>
            </a:r>
          </a:p>
        </p:txBody>
      </p:sp>
      <p:sp>
        <p:nvSpPr>
          <p:cNvPr id="10" name="Slide Number Placeholder 9"/>
          <p:cNvSpPr>
            <a:spLocks noGrp="1"/>
          </p:cNvSpPr>
          <p:nvPr>
            <p:ph type="sldNum" sz="quarter" idx="4"/>
          </p:nvPr>
        </p:nvSpPr>
        <p:spPr>
          <a:xfrm>
            <a:off x="280607" y="6311186"/>
            <a:ext cx="3254779" cy="165814"/>
          </a:xfrm>
          <a:prstGeom prst="rect">
            <a:avLst/>
          </a:prstGeo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a:solidFill>
                  <a:srgbClr val="002A4E"/>
                </a:solidFill>
              </a:rPr>
              <a:t> | Title of Presentation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772399" y="533400"/>
            <a:ext cx="865022" cy="317175"/>
          </a:xfrm>
          <a:prstGeom prst="rect">
            <a:avLst/>
          </a:prstGeom>
        </p:spPr>
      </p:pic>
    </p:spTree>
    <p:extLst>
      <p:ext uri="{BB962C8B-B14F-4D97-AF65-F5344CB8AC3E}">
        <p14:creationId xmlns:p14="http://schemas.microsoft.com/office/powerpoint/2010/main" xmlns="" val="14783951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5" name="Content Placeholder 7"/>
          <p:cNvSpPr>
            <a:spLocks noGrp="1"/>
          </p:cNvSpPr>
          <p:nvPr>
            <p:ph sz="quarter" idx="11"/>
          </p:nvPr>
        </p:nvSpPr>
        <p:spPr>
          <a:xfrm>
            <a:off x="280988" y="1290638"/>
            <a:ext cx="8494712" cy="441535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2"/>
          <p:cNvSpPr>
            <a:spLocks noGrp="1"/>
          </p:cNvSpPr>
          <p:nvPr>
            <p:ph type="sldNum" sz="quarter" idx="10"/>
          </p:nvPr>
        </p:nvSpPr>
        <p:spPr>
          <a:xfrm>
            <a:off x="280607" y="6311186"/>
            <a:ext cx="3254779" cy="165814"/>
          </a:xfr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a:solidFill>
                  <a:srgbClr val="002A4E"/>
                </a:solidFill>
              </a:rPr>
              <a:t> | </a:t>
            </a:r>
            <a:r>
              <a:rPr lang="en-US" sz="1000" dirty="0">
                <a:solidFill>
                  <a:srgbClr val="000000"/>
                </a:solidFill>
              </a:rPr>
              <a:t>Smart Vessel – Functionality and Study </a:t>
            </a:r>
          </a:p>
        </p:txBody>
      </p:sp>
      <p:sp>
        <p:nvSpPr>
          <p:cNvPr id="10" name="Text Placeholder 2"/>
          <p:cNvSpPr>
            <a:spLocks noGrp="1"/>
          </p:cNvSpPr>
          <p:nvPr>
            <p:ph type="body" sz="quarter" idx="12"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38983265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ullet Comparison">
    <p:spTree>
      <p:nvGrpSpPr>
        <p:cNvPr id="1" name=""/>
        <p:cNvGrpSpPr/>
        <p:nvPr/>
      </p:nvGrpSpPr>
      <p:grpSpPr>
        <a:xfrm>
          <a:off x="0" y="0"/>
          <a:ext cx="0" cy="0"/>
          <a:chOff x="0" y="0"/>
          <a:chExt cx="0" cy="0"/>
        </a:xfrm>
      </p:grpSpPr>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0" name="Slide Number Placeholder 2"/>
          <p:cNvSpPr>
            <a:spLocks noGrp="1"/>
          </p:cNvSpPr>
          <p:nvPr>
            <p:ph type="sldNum" sz="quarter" idx="10"/>
          </p:nvPr>
        </p:nvSpPr>
        <p:spPr>
          <a:xfrm>
            <a:off x="280607" y="6311186"/>
            <a:ext cx="3254779" cy="165814"/>
          </a:xfr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a:solidFill>
                  <a:srgbClr val="002A4E"/>
                </a:solidFill>
              </a:rPr>
              <a:t> | Title of Presentation Goes Here</a:t>
            </a:r>
          </a:p>
        </p:txBody>
      </p:sp>
      <p:sp>
        <p:nvSpPr>
          <p:cNvPr id="12" name="Text Placeholder 2"/>
          <p:cNvSpPr>
            <a:spLocks noGrp="1"/>
          </p:cNvSpPr>
          <p:nvPr>
            <p:ph type="body" idx="1" hasCustomPrompt="1"/>
          </p:nvPr>
        </p:nvSpPr>
        <p:spPr>
          <a:xfrm>
            <a:off x="280605" y="1293136"/>
            <a:ext cx="4199320" cy="383265"/>
          </a:xfrm>
          <a:prstGeom prst="rect">
            <a:avLst/>
          </a:prstGeom>
        </p:spPr>
        <p:txBody>
          <a:bodyPr anchor="t"/>
          <a:lstStyle>
            <a:lvl1pPr marL="0" indent="0">
              <a:spcBef>
                <a:spcPts val="0"/>
              </a:spcBef>
              <a:buNone/>
              <a:defRPr sz="20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CATEGORY SUBHEAD</a:t>
            </a:r>
          </a:p>
        </p:txBody>
      </p:sp>
      <p:sp>
        <p:nvSpPr>
          <p:cNvPr id="14" name="Text Placeholder 2"/>
          <p:cNvSpPr>
            <a:spLocks noGrp="1"/>
          </p:cNvSpPr>
          <p:nvPr>
            <p:ph type="body" idx="13" hasCustomPrompt="1"/>
          </p:nvPr>
        </p:nvSpPr>
        <p:spPr>
          <a:xfrm>
            <a:off x="4576380" y="1293137"/>
            <a:ext cx="4199320" cy="383264"/>
          </a:xfrm>
          <a:prstGeom prst="rect">
            <a:avLst/>
          </a:prstGeom>
        </p:spPr>
        <p:txBody>
          <a:bodyPr anchor="t"/>
          <a:lstStyle>
            <a:lvl1pPr marL="0" indent="0">
              <a:spcBef>
                <a:spcPts val="0"/>
              </a:spcBef>
              <a:buNone/>
              <a:defRPr sz="20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CATEGORY SUBHEAD</a:t>
            </a:r>
          </a:p>
        </p:txBody>
      </p:sp>
      <p:sp>
        <p:nvSpPr>
          <p:cNvPr id="11" name="Text Placeholder 2"/>
          <p:cNvSpPr>
            <a:spLocks noGrp="1"/>
          </p:cNvSpPr>
          <p:nvPr>
            <p:ph type="body" sz="quarter" idx="14"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17" name="Content Placeholder 7"/>
          <p:cNvSpPr>
            <a:spLocks noGrp="1"/>
          </p:cNvSpPr>
          <p:nvPr>
            <p:ph sz="quarter" idx="11"/>
          </p:nvPr>
        </p:nvSpPr>
        <p:spPr>
          <a:xfrm>
            <a:off x="280988" y="1676401"/>
            <a:ext cx="4198937" cy="4415358"/>
          </a:xfrm>
          <a:prstGeom prst="rect">
            <a:avLst/>
          </a:prstGeom>
        </p:spPr>
        <p:txBody>
          <a:bodyPr/>
          <a:lstStyle>
            <a:lvl1pPr>
              <a:buClr>
                <a:srgbClr val="DA1A32"/>
              </a:buClr>
              <a:defRPr sz="20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sz="2000">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p:cNvSpPr>
            <a:spLocks noGrp="1"/>
          </p:cNvSpPr>
          <p:nvPr>
            <p:ph sz="quarter" idx="15"/>
          </p:nvPr>
        </p:nvSpPr>
        <p:spPr>
          <a:xfrm>
            <a:off x="4576763" y="1676401"/>
            <a:ext cx="4198937" cy="4415358"/>
          </a:xfrm>
          <a:prstGeom prst="rect">
            <a:avLst/>
          </a:prstGeom>
        </p:spPr>
        <p:txBody>
          <a:bodyPr/>
          <a:lstStyle>
            <a:lvl1pPr>
              <a:buClr>
                <a:srgbClr val="DA1A32"/>
              </a:buClr>
              <a:defRPr sz="20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sz="2000">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38778669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py and Bullets">
    <p:spTree>
      <p:nvGrpSpPr>
        <p:cNvPr id="1" name=""/>
        <p:cNvGrpSpPr/>
        <p:nvPr/>
      </p:nvGrpSpPr>
      <p:grpSpPr>
        <a:xfrm>
          <a:off x="0" y="0"/>
          <a:ext cx="0" cy="0"/>
          <a:chOff x="0" y="0"/>
          <a:chExt cx="0" cy="0"/>
        </a:xfrm>
      </p:grpSpPr>
      <p:sp>
        <p:nvSpPr>
          <p:cNvPr id="8" name="Rectangle 7"/>
          <p:cNvSpPr/>
          <p:nvPr userDrawn="1"/>
        </p:nvSpPr>
        <p:spPr>
          <a:xfrm>
            <a:off x="0" y="1"/>
            <a:ext cx="4479925" cy="6854824"/>
          </a:xfrm>
          <a:prstGeom prst="rect">
            <a:avLst/>
          </a:prstGeom>
          <a:solidFill>
            <a:srgbClr val="002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5" name="Content Placeholder 7"/>
          <p:cNvSpPr>
            <a:spLocks noGrp="1"/>
          </p:cNvSpPr>
          <p:nvPr>
            <p:ph sz="quarter" idx="11"/>
          </p:nvPr>
        </p:nvSpPr>
        <p:spPr>
          <a:xfrm>
            <a:off x="280988" y="1600200"/>
            <a:ext cx="3668713" cy="4105796"/>
          </a:xfrm>
          <a:prstGeom prst="rect">
            <a:avLst/>
          </a:prstGeom>
        </p:spPr>
        <p:txBody>
          <a:bodyPr/>
          <a:lstStyle>
            <a:lvl1pPr marL="0" indent="0">
              <a:spcBef>
                <a:spcPts val="0"/>
              </a:spcBef>
              <a:buClr>
                <a:srgbClr val="DA1A32"/>
              </a:buClr>
              <a:buNone/>
              <a:defRPr sz="2400">
                <a:solidFill>
                  <a:schemeClr val="bg1"/>
                </a:solidFill>
                <a:latin typeface="Arial" charset="0"/>
                <a:ea typeface="Arial" charset="0"/>
                <a:cs typeface="Arial" charset="0"/>
              </a:defRPr>
            </a:lvl1pPr>
            <a:lvl2pPr marL="457200" indent="0">
              <a:buClr>
                <a:srgbClr val="DA1A32"/>
              </a:buClr>
              <a:buFont typeface=".AppleSystemUIFont" charset="-120"/>
              <a:buNone/>
              <a:defRPr sz="2000">
                <a:solidFill>
                  <a:schemeClr val="bg1"/>
                </a:solidFill>
                <a:latin typeface="Arial" charset="0"/>
                <a:ea typeface="Arial" charset="0"/>
                <a:cs typeface="Arial" charset="0"/>
              </a:defRPr>
            </a:lvl2pPr>
            <a:lvl3pPr marL="914400" indent="0">
              <a:buClr>
                <a:srgbClr val="DA1A32"/>
              </a:buClr>
              <a:buNone/>
              <a:defRPr>
                <a:solidFill>
                  <a:schemeClr val="bg1"/>
                </a:solidFill>
                <a:latin typeface="Arial" charset="0"/>
                <a:ea typeface="Arial" charset="0"/>
                <a:cs typeface="Arial" charset="0"/>
              </a:defRPr>
            </a:lvl3pPr>
            <a:lvl4pPr marL="1371600" indent="0">
              <a:buClr>
                <a:srgbClr val="DA1A32"/>
              </a:buClr>
              <a:buNone/>
              <a:defRPr sz="2000">
                <a:solidFill>
                  <a:schemeClr val="bg1"/>
                </a:solidFill>
                <a:latin typeface="Arial" charset="0"/>
                <a:ea typeface="Arial" charset="0"/>
                <a:cs typeface="Arial" charset="0"/>
              </a:defRPr>
            </a:lvl4pPr>
            <a:lvl5pPr marL="1828800" indent="0">
              <a:buClr>
                <a:srgbClr val="DA1A32"/>
              </a:buClr>
              <a:buNone/>
              <a:defRPr sz="2000">
                <a:solidFill>
                  <a:schemeClr val="bg1"/>
                </a:solidFill>
                <a:latin typeface="Arial" charset="0"/>
                <a:ea typeface="Arial" charset="0"/>
                <a:cs typeface="Arial" charset="0"/>
              </a:defRPr>
            </a:lvl5pPr>
          </a:lstStyle>
          <a:p>
            <a:pPr lvl="0"/>
            <a:r>
              <a:rPr lang="en-US" dirty="0"/>
              <a:t>Click to edit Master text styles</a:t>
            </a:r>
          </a:p>
        </p:txBody>
      </p:sp>
      <p:sp>
        <p:nvSpPr>
          <p:cNvPr id="21" name="Slide Number Placeholder 2"/>
          <p:cNvSpPr>
            <a:spLocks noGrp="1"/>
          </p:cNvSpPr>
          <p:nvPr>
            <p:ph type="sldNum" sz="quarter" idx="10"/>
          </p:nvPr>
        </p:nvSpPr>
        <p:spPr>
          <a:xfrm>
            <a:off x="280607" y="6311186"/>
            <a:ext cx="3254779" cy="165814"/>
          </a:xfrm>
        </p:spPr>
        <p:txBody>
          <a:bodyPr/>
          <a:lstStyle>
            <a:lvl1pPr>
              <a:defRPr>
                <a:solidFill>
                  <a:schemeClr val="bg1"/>
                </a:solidFill>
                <a:latin typeface="Book Antiqua" charset="0"/>
                <a:ea typeface="Book Antiqua" charset="0"/>
                <a:cs typeface="Book Antiqua" charset="0"/>
              </a:defRPr>
            </a:lvl1pPr>
          </a:lstStyle>
          <a:p>
            <a:fld id="{41FAC4EC-5D89-1C41-A9EF-1F206B220A4C}" type="slidenum">
              <a:rPr lang="en-US" sz="1000" smtClean="0">
                <a:solidFill>
                  <a:srgbClr val="FFFFFF"/>
                </a:solidFill>
              </a:rPr>
              <a:pPr/>
              <a:t>‹#›</a:t>
            </a:fld>
            <a:r>
              <a:rPr lang="en-US" sz="1000">
                <a:solidFill>
                  <a:srgbClr val="FFFFFF"/>
                </a:solidFill>
              </a:rPr>
              <a:t> | Title of Presentation Goes Here</a:t>
            </a:r>
            <a:endParaRPr lang="en-US" sz="1000" dirty="0">
              <a:solidFill>
                <a:srgbClr val="FFFFFF"/>
              </a:solidFill>
            </a:endParaRPr>
          </a:p>
        </p:txBody>
      </p:sp>
      <p:sp>
        <p:nvSpPr>
          <p:cNvPr id="10" name="Text Placeholder 2"/>
          <p:cNvSpPr>
            <a:spLocks noGrp="1"/>
          </p:cNvSpPr>
          <p:nvPr>
            <p:ph type="body" sz="quarter" idx="12" hasCustomPrompt="1"/>
          </p:nvPr>
        </p:nvSpPr>
        <p:spPr>
          <a:xfrm>
            <a:off x="280989" y="547688"/>
            <a:ext cx="3668712" cy="1052512"/>
          </a:xfrm>
          <a:prstGeom prst="rect">
            <a:avLst/>
          </a:prstGeom>
        </p:spPr>
        <p:txBody>
          <a:bodyPr/>
          <a:lstStyle>
            <a:lvl1pPr marL="0" indent="0">
              <a:spcBef>
                <a:spcPts val="0"/>
              </a:spcBef>
              <a:buNone/>
              <a:defRPr sz="3600">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11" name="Content Placeholder 7"/>
          <p:cNvSpPr>
            <a:spLocks noGrp="1"/>
          </p:cNvSpPr>
          <p:nvPr>
            <p:ph sz="quarter" idx="13"/>
          </p:nvPr>
        </p:nvSpPr>
        <p:spPr>
          <a:xfrm>
            <a:off x="4953000" y="547688"/>
            <a:ext cx="3822700" cy="515830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3233863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Comparison">
    <p:spTree>
      <p:nvGrpSpPr>
        <p:cNvPr id="1" name=""/>
        <p:cNvGrpSpPr/>
        <p:nvPr/>
      </p:nvGrpSpPr>
      <p:grpSpPr>
        <a:xfrm>
          <a:off x="0" y="0"/>
          <a:ext cx="0" cy="0"/>
          <a:chOff x="0" y="0"/>
          <a:chExt cx="0" cy="0"/>
        </a:xfrm>
      </p:grpSpPr>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0" name="Slide Number Placeholder 2"/>
          <p:cNvSpPr>
            <a:spLocks noGrp="1"/>
          </p:cNvSpPr>
          <p:nvPr>
            <p:ph type="sldNum" sz="quarter" idx="10"/>
          </p:nvPr>
        </p:nvSpPr>
        <p:spPr>
          <a:xfrm>
            <a:off x="280607" y="6311186"/>
            <a:ext cx="3254779" cy="165814"/>
          </a:xfr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smtClean="0">
                <a:solidFill>
                  <a:srgbClr val="002A4E"/>
                </a:solidFill>
              </a:rPr>
              <a:t> | Title of Presentation Goes Here</a:t>
            </a:r>
            <a:endParaRPr lang="en-US" sz="1000" dirty="0">
              <a:solidFill>
                <a:srgbClr val="002A4E"/>
              </a:solidFill>
            </a:endParaRPr>
          </a:p>
        </p:txBody>
      </p:sp>
      <p:sp>
        <p:nvSpPr>
          <p:cNvPr id="12" name="Text Placeholder 2"/>
          <p:cNvSpPr>
            <a:spLocks noGrp="1"/>
          </p:cNvSpPr>
          <p:nvPr>
            <p:ph type="body" idx="1" hasCustomPrompt="1"/>
          </p:nvPr>
        </p:nvSpPr>
        <p:spPr>
          <a:xfrm>
            <a:off x="280605" y="1293136"/>
            <a:ext cx="4199320" cy="383265"/>
          </a:xfrm>
          <a:prstGeom prst="rect">
            <a:avLst/>
          </a:prstGeom>
        </p:spPr>
        <p:txBody>
          <a:bodyPr anchor="t"/>
          <a:lstStyle>
            <a:lvl1pPr marL="0" indent="0">
              <a:spcBef>
                <a:spcPts val="0"/>
              </a:spcBef>
              <a:buNone/>
              <a:defRPr sz="20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CATEGORY SUBHEAD</a:t>
            </a:r>
          </a:p>
        </p:txBody>
      </p:sp>
      <p:sp>
        <p:nvSpPr>
          <p:cNvPr id="14" name="Text Placeholder 2"/>
          <p:cNvSpPr>
            <a:spLocks noGrp="1"/>
          </p:cNvSpPr>
          <p:nvPr>
            <p:ph type="body" idx="13" hasCustomPrompt="1"/>
          </p:nvPr>
        </p:nvSpPr>
        <p:spPr>
          <a:xfrm>
            <a:off x="4576380" y="1293137"/>
            <a:ext cx="4199320" cy="383264"/>
          </a:xfrm>
          <a:prstGeom prst="rect">
            <a:avLst/>
          </a:prstGeom>
        </p:spPr>
        <p:txBody>
          <a:bodyPr anchor="t"/>
          <a:lstStyle>
            <a:lvl1pPr marL="0" indent="0">
              <a:spcBef>
                <a:spcPts val="0"/>
              </a:spcBef>
              <a:buNone/>
              <a:defRPr sz="20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CATEGORY SUBHEAD</a:t>
            </a:r>
          </a:p>
        </p:txBody>
      </p:sp>
      <p:sp>
        <p:nvSpPr>
          <p:cNvPr id="11" name="Text Placeholder 2"/>
          <p:cNvSpPr>
            <a:spLocks noGrp="1"/>
          </p:cNvSpPr>
          <p:nvPr>
            <p:ph type="body" sz="quarter" idx="14"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smtClean="0"/>
              <a:t>Header Goes Here</a:t>
            </a:r>
          </a:p>
        </p:txBody>
      </p:sp>
      <p:sp>
        <p:nvSpPr>
          <p:cNvPr id="17" name="Content Placeholder 7"/>
          <p:cNvSpPr>
            <a:spLocks noGrp="1"/>
          </p:cNvSpPr>
          <p:nvPr>
            <p:ph sz="quarter" idx="11"/>
          </p:nvPr>
        </p:nvSpPr>
        <p:spPr>
          <a:xfrm>
            <a:off x="280988" y="1676401"/>
            <a:ext cx="4198937" cy="4415358"/>
          </a:xfrm>
          <a:prstGeom prst="rect">
            <a:avLst/>
          </a:prstGeom>
        </p:spPr>
        <p:txBody>
          <a:bodyPr/>
          <a:lstStyle>
            <a:lvl1pPr>
              <a:buClr>
                <a:srgbClr val="DA1A32"/>
              </a:buClr>
              <a:defRPr sz="20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sz="2000">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7"/>
          <p:cNvSpPr>
            <a:spLocks noGrp="1"/>
          </p:cNvSpPr>
          <p:nvPr>
            <p:ph sz="quarter" idx="15"/>
          </p:nvPr>
        </p:nvSpPr>
        <p:spPr>
          <a:xfrm>
            <a:off x="4576763" y="1676401"/>
            <a:ext cx="4198937" cy="4415358"/>
          </a:xfrm>
          <a:prstGeom prst="rect">
            <a:avLst/>
          </a:prstGeom>
        </p:spPr>
        <p:txBody>
          <a:bodyPr/>
          <a:lstStyle>
            <a:lvl1pPr>
              <a:buClr>
                <a:srgbClr val="DA1A32"/>
              </a:buClr>
              <a:defRPr sz="20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sz="2000">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373255280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olumn Bullets with Subhead and Photo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1FAC4EC-5D89-1C41-A9EF-1F206B220A4C}" type="slidenum">
              <a:rPr lang="en-US" sz="1000" smtClean="0">
                <a:solidFill>
                  <a:srgbClr val="002A4E"/>
                </a:solidFill>
              </a:rPr>
              <a:pPr/>
              <a:t>‹#›</a:t>
            </a:fld>
            <a:r>
              <a:rPr lang="en-US" sz="1000">
                <a:solidFill>
                  <a:srgbClr val="002A4E"/>
                </a:solidFill>
              </a:rPr>
              <a:t> | Title of Presentation Goes Here</a:t>
            </a:r>
            <a:endParaRPr lang="en-US" sz="1000" dirty="0">
              <a:solidFill>
                <a:srgbClr val="002A4E"/>
              </a:solidFill>
            </a:endParaRPr>
          </a:p>
        </p:txBody>
      </p:sp>
      <p:cxnSp>
        <p:nvCxnSpPr>
          <p:cNvPr id="5" name="Straight Connector 4"/>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6" name="Text Placeholder 2"/>
          <p:cNvSpPr>
            <a:spLocks noGrp="1"/>
          </p:cNvSpPr>
          <p:nvPr>
            <p:ph type="body" sz="quarter" idx="13" hasCustomPrompt="1"/>
          </p:nvPr>
        </p:nvSpPr>
        <p:spPr>
          <a:xfrm>
            <a:off x="280988" y="547688"/>
            <a:ext cx="8494712" cy="612775"/>
          </a:xfrm>
          <a:prstGeom prst="rect">
            <a:avLst/>
          </a:prstGeom>
        </p:spPr>
        <p:txBody>
          <a:bodyPr/>
          <a:lstStyle>
            <a:lvl1pPr marL="0" indent="0">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8" name="Picture Placeholder 7"/>
          <p:cNvSpPr>
            <a:spLocks noGrp="1"/>
          </p:cNvSpPr>
          <p:nvPr>
            <p:ph type="pic" sz="quarter" idx="14"/>
          </p:nvPr>
        </p:nvSpPr>
        <p:spPr>
          <a:xfrm>
            <a:off x="381000" y="1290638"/>
            <a:ext cx="2667000" cy="2290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sp>
        <p:nvSpPr>
          <p:cNvPr id="10" name="Picture Placeholder 7"/>
          <p:cNvSpPr>
            <a:spLocks noGrp="1"/>
          </p:cNvSpPr>
          <p:nvPr>
            <p:ph type="pic" sz="quarter" idx="15"/>
          </p:nvPr>
        </p:nvSpPr>
        <p:spPr>
          <a:xfrm>
            <a:off x="3238500" y="1290638"/>
            <a:ext cx="2667000" cy="2290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sp>
        <p:nvSpPr>
          <p:cNvPr id="11" name="Picture Placeholder 7"/>
          <p:cNvSpPr>
            <a:spLocks noGrp="1"/>
          </p:cNvSpPr>
          <p:nvPr>
            <p:ph type="pic" sz="quarter" idx="16"/>
          </p:nvPr>
        </p:nvSpPr>
        <p:spPr>
          <a:xfrm>
            <a:off x="6108700" y="1290638"/>
            <a:ext cx="2667000" cy="2290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sp>
        <p:nvSpPr>
          <p:cNvPr id="12" name="Content Placeholder 7"/>
          <p:cNvSpPr>
            <a:spLocks noGrp="1"/>
          </p:cNvSpPr>
          <p:nvPr>
            <p:ph sz="quarter" idx="11"/>
          </p:nvPr>
        </p:nvSpPr>
        <p:spPr>
          <a:xfrm>
            <a:off x="280989" y="4200774"/>
            <a:ext cx="2767012" cy="1666625"/>
          </a:xfrm>
          <a:prstGeom prst="rect">
            <a:avLst/>
          </a:prstGeom>
        </p:spPr>
        <p:txBody>
          <a:bodyPr/>
          <a:lstStyle>
            <a:lvl1pPr marL="285750" indent="-285750">
              <a:spcBef>
                <a:spcPts val="0"/>
              </a:spcBef>
              <a:buClr>
                <a:srgbClr val="DA1A32"/>
              </a:buClr>
              <a:buFont typeface="Arial" charset="0"/>
              <a:buChar char="•"/>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15" name="Text Placeholder 2"/>
          <p:cNvSpPr>
            <a:spLocks noGrp="1"/>
          </p:cNvSpPr>
          <p:nvPr>
            <p:ph type="body" idx="1" hasCustomPrompt="1"/>
          </p:nvPr>
        </p:nvSpPr>
        <p:spPr>
          <a:xfrm>
            <a:off x="280605" y="3817510"/>
            <a:ext cx="2767395" cy="383265"/>
          </a:xfrm>
          <a:prstGeom prst="rect">
            <a:avLst/>
          </a:prstGeom>
        </p:spPr>
        <p:txBody>
          <a:bodyPr anchor="t"/>
          <a:lstStyle>
            <a:lvl1pPr marL="0" indent="0">
              <a:spcBef>
                <a:spcPts val="0"/>
              </a:spcBef>
              <a:buNone/>
              <a:defRPr sz="18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6" name="Content Placeholder 7"/>
          <p:cNvSpPr>
            <a:spLocks noGrp="1"/>
          </p:cNvSpPr>
          <p:nvPr>
            <p:ph sz="quarter" idx="17"/>
          </p:nvPr>
        </p:nvSpPr>
        <p:spPr>
          <a:xfrm>
            <a:off x="3144839" y="4200774"/>
            <a:ext cx="2767012" cy="1666625"/>
          </a:xfrm>
          <a:prstGeom prst="rect">
            <a:avLst/>
          </a:prstGeom>
        </p:spPr>
        <p:txBody>
          <a:bodyPr/>
          <a:lstStyle>
            <a:lvl1pPr marL="285750" indent="-285750">
              <a:spcBef>
                <a:spcPts val="0"/>
              </a:spcBef>
              <a:buClr>
                <a:srgbClr val="DA1A32"/>
              </a:buClr>
              <a:buFont typeface="Arial" charset="0"/>
              <a:buChar char="•"/>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17" name="Text Placeholder 2"/>
          <p:cNvSpPr>
            <a:spLocks noGrp="1"/>
          </p:cNvSpPr>
          <p:nvPr>
            <p:ph type="body" idx="18" hasCustomPrompt="1"/>
          </p:nvPr>
        </p:nvSpPr>
        <p:spPr>
          <a:xfrm>
            <a:off x="3144455" y="3817510"/>
            <a:ext cx="2767395" cy="383265"/>
          </a:xfrm>
          <a:prstGeom prst="rect">
            <a:avLst/>
          </a:prstGeom>
        </p:spPr>
        <p:txBody>
          <a:bodyPr anchor="t"/>
          <a:lstStyle>
            <a:lvl1pPr marL="0" indent="0">
              <a:spcBef>
                <a:spcPts val="0"/>
              </a:spcBef>
              <a:buNone/>
              <a:defRPr sz="18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8" name="Content Placeholder 7"/>
          <p:cNvSpPr>
            <a:spLocks noGrp="1"/>
          </p:cNvSpPr>
          <p:nvPr>
            <p:ph sz="quarter" idx="19"/>
          </p:nvPr>
        </p:nvSpPr>
        <p:spPr>
          <a:xfrm>
            <a:off x="6008689" y="4200774"/>
            <a:ext cx="2767012" cy="1666625"/>
          </a:xfrm>
          <a:prstGeom prst="rect">
            <a:avLst/>
          </a:prstGeom>
        </p:spPr>
        <p:txBody>
          <a:bodyPr/>
          <a:lstStyle>
            <a:lvl1pPr marL="285750" indent="-285750">
              <a:spcBef>
                <a:spcPts val="0"/>
              </a:spcBef>
              <a:buClr>
                <a:srgbClr val="DA1A32"/>
              </a:buClr>
              <a:buFont typeface="Arial" charset="0"/>
              <a:buChar char="•"/>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19" name="Text Placeholder 2"/>
          <p:cNvSpPr>
            <a:spLocks noGrp="1"/>
          </p:cNvSpPr>
          <p:nvPr>
            <p:ph type="body" idx="20" hasCustomPrompt="1"/>
          </p:nvPr>
        </p:nvSpPr>
        <p:spPr>
          <a:xfrm>
            <a:off x="6008305" y="3817510"/>
            <a:ext cx="2767395" cy="383265"/>
          </a:xfrm>
          <a:prstGeom prst="rect">
            <a:avLst/>
          </a:prstGeom>
        </p:spPr>
        <p:txBody>
          <a:bodyPr anchor="t"/>
          <a:lstStyle>
            <a:lvl1pPr marL="0" indent="0">
              <a:spcBef>
                <a:spcPts val="0"/>
              </a:spcBef>
              <a:buNone/>
              <a:defRPr sz="18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2807034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Column Copy with Header and Subhea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1FAC4EC-5D89-1C41-A9EF-1F206B220A4C}" type="slidenum">
              <a:rPr lang="en-US" sz="1000" smtClean="0">
                <a:solidFill>
                  <a:srgbClr val="002A4E"/>
                </a:solidFill>
              </a:rPr>
              <a:pPr/>
              <a:t>‹#›</a:t>
            </a:fld>
            <a:r>
              <a:rPr lang="en-US" sz="1000">
                <a:solidFill>
                  <a:srgbClr val="002A4E"/>
                </a:solidFill>
              </a:rPr>
              <a:t> | Title of Presentation Goes Here</a:t>
            </a:r>
            <a:endParaRPr lang="en-US" sz="1000" dirty="0">
              <a:solidFill>
                <a:srgbClr val="002A4E"/>
              </a:solidFill>
            </a:endParaRPr>
          </a:p>
        </p:txBody>
      </p:sp>
      <p:cxnSp>
        <p:nvCxnSpPr>
          <p:cNvPr id="5" name="Straight Connector 4"/>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6" name="Text Placeholder 2"/>
          <p:cNvSpPr>
            <a:spLocks noGrp="1"/>
          </p:cNvSpPr>
          <p:nvPr>
            <p:ph type="body" sz="quarter" idx="13"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12" name="Content Placeholder 7"/>
          <p:cNvSpPr>
            <a:spLocks noGrp="1"/>
          </p:cNvSpPr>
          <p:nvPr>
            <p:ph sz="quarter" idx="11"/>
          </p:nvPr>
        </p:nvSpPr>
        <p:spPr>
          <a:xfrm>
            <a:off x="280989" y="1524000"/>
            <a:ext cx="2767012" cy="405383"/>
          </a:xfrm>
          <a:prstGeom prst="rect">
            <a:avLst/>
          </a:prstGeom>
        </p:spPr>
        <p:txBody>
          <a:bodyPr/>
          <a:lstStyle>
            <a:lvl1pPr marL="0" indent="0">
              <a:spcBef>
                <a:spcPts val="0"/>
              </a:spcBef>
              <a:buClr>
                <a:srgbClr val="DA1A32"/>
              </a:buClr>
              <a:buNone/>
              <a:defRPr sz="24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a:t>
            </a:r>
            <a:r>
              <a:rPr lang="en-US"/>
              <a:t>to edit</a:t>
            </a:r>
            <a:endParaRPr lang="en-US" dirty="0"/>
          </a:p>
        </p:txBody>
      </p:sp>
      <p:sp>
        <p:nvSpPr>
          <p:cNvPr id="15" name="Content Placeholder 7"/>
          <p:cNvSpPr>
            <a:spLocks noGrp="1"/>
          </p:cNvSpPr>
          <p:nvPr>
            <p:ph sz="quarter" idx="14"/>
          </p:nvPr>
        </p:nvSpPr>
        <p:spPr>
          <a:xfrm>
            <a:off x="280989" y="1929383"/>
            <a:ext cx="2767012" cy="291083"/>
          </a:xfrm>
          <a:prstGeom prst="rect">
            <a:avLst/>
          </a:prstGeom>
        </p:spPr>
        <p:txBody>
          <a:bodyPr/>
          <a:lstStyle>
            <a:lvl1pPr marL="0" indent="0">
              <a:spcBef>
                <a:spcPts val="0"/>
              </a:spcBef>
              <a:buClr>
                <a:srgbClr val="DA1A32"/>
              </a:buClr>
              <a:buNone/>
              <a:defRPr sz="16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17" name="Content Placeholder 7"/>
          <p:cNvSpPr>
            <a:spLocks noGrp="1"/>
          </p:cNvSpPr>
          <p:nvPr>
            <p:ph sz="quarter" idx="15"/>
          </p:nvPr>
        </p:nvSpPr>
        <p:spPr>
          <a:xfrm>
            <a:off x="280989" y="2362200"/>
            <a:ext cx="2767012" cy="3350051"/>
          </a:xfrm>
          <a:prstGeom prst="rect">
            <a:avLst/>
          </a:prstGeom>
        </p:spPr>
        <p:txBody>
          <a:bodyPr/>
          <a:lstStyle>
            <a:lvl1pPr marL="0" indent="0">
              <a:spcBef>
                <a:spcPts val="0"/>
              </a:spcBef>
              <a:buClr>
                <a:srgbClr val="DA1A32"/>
              </a:buClr>
              <a:buNone/>
              <a:defRPr sz="1600">
                <a:solidFill>
                  <a:schemeClr val="tx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cxnSp>
        <p:nvCxnSpPr>
          <p:cNvPr id="4" name="Straight Connector 3"/>
          <p:cNvCxnSpPr/>
          <p:nvPr userDrawn="1"/>
        </p:nvCxnSpPr>
        <p:spPr>
          <a:xfrm>
            <a:off x="3136900" y="1562100"/>
            <a:ext cx="0" cy="4401311"/>
          </a:xfrm>
          <a:prstGeom prst="line">
            <a:avLst/>
          </a:prstGeom>
          <a:ln>
            <a:solidFill>
              <a:srgbClr val="C5C7C9"/>
            </a:solidFill>
          </a:ln>
        </p:spPr>
        <p:style>
          <a:lnRef idx="1">
            <a:schemeClr val="accent1"/>
          </a:lnRef>
          <a:fillRef idx="0">
            <a:schemeClr val="accent1"/>
          </a:fillRef>
          <a:effectRef idx="0">
            <a:schemeClr val="accent1"/>
          </a:effectRef>
          <a:fontRef idx="minor">
            <a:schemeClr val="tx1"/>
          </a:fontRef>
        </p:style>
      </p:cxnSp>
      <p:sp>
        <p:nvSpPr>
          <p:cNvPr id="18" name="Content Placeholder 7"/>
          <p:cNvSpPr>
            <a:spLocks noGrp="1"/>
          </p:cNvSpPr>
          <p:nvPr>
            <p:ph sz="quarter" idx="16"/>
          </p:nvPr>
        </p:nvSpPr>
        <p:spPr>
          <a:xfrm>
            <a:off x="3138488" y="1524000"/>
            <a:ext cx="2767012" cy="405383"/>
          </a:xfrm>
          <a:prstGeom prst="rect">
            <a:avLst/>
          </a:prstGeom>
        </p:spPr>
        <p:txBody>
          <a:bodyPr/>
          <a:lstStyle>
            <a:lvl1pPr marL="0" indent="0">
              <a:spcBef>
                <a:spcPts val="0"/>
              </a:spcBef>
              <a:buClr>
                <a:srgbClr val="DA1A32"/>
              </a:buClr>
              <a:buNone/>
              <a:defRPr sz="24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a:t>
            </a:r>
            <a:r>
              <a:rPr lang="en-US"/>
              <a:t>to edit</a:t>
            </a:r>
            <a:endParaRPr lang="en-US" dirty="0"/>
          </a:p>
        </p:txBody>
      </p:sp>
      <p:sp>
        <p:nvSpPr>
          <p:cNvPr id="19" name="Content Placeholder 7"/>
          <p:cNvSpPr>
            <a:spLocks noGrp="1"/>
          </p:cNvSpPr>
          <p:nvPr>
            <p:ph sz="quarter" idx="17"/>
          </p:nvPr>
        </p:nvSpPr>
        <p:spPr>
          <a:xfrm>
            <a:off x="3138488" y="1929383"/>
            <a:ext cx="2767012" cy="291083"/>
          </a:xfrm>
          <a:prstGeom prst="rect">
            <a:avLst/>
          </a:prstGeom>
        </p:spPr>
        <p:txBody>
          <a:bodyPr/>
          <a:lstStyle>
            <a:lvl1pPr marL="0" indent="0">
              <a:spcBef>
                <a:spcPts val="0"/>
              </a:spcBef>
              <a:buClr>
                <a:srgbClr val="DA1A32"/>
              </a:buClr>
              <a:buNone/>
              <a:defRPr sz="16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1" name="Content Placeholder 7"/>
          <p:cNvSpPr>
            <a:spLocks noGrp="1"/>
          </p:cNvSpPr>
          <p:nvPr>
            <p:ph sz="quarter" idx="18"/>
          </p:nvPr>
        </p:nvSpPr>
        <p:spPr>
          <a:xfrm>
            <a:off x="3138488" y="2362200"/>
            <a:ext cx="2767012" cy="3350051"/>
          </a:xfrm>
          <a:prstGeom prst="rect">
            <a:avLst/>
          </a:prstGeom>
        </p:spPr>
        <p:txBody>
          <a:bodyPr/>
          <a:lstStyle>
            <a:lvl1pPr marL="0" indent="0">
              <a:spcBef>
                <a:spcPts val="0"/>
              </a:spcBef>
              <a:buClr>
                <a:srgbClr val="DA1A32"/>
              </a:buClr>
              <a:buNone/>
              <a:defRPr sz="1600">
                <a:solidFill>
                  <a:schemeClr val="tx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cxnSp>
        <p:nvCxnSpPr>
          <p:cNvPr id="22" name="Straight Connector 21"/>
          <p:cNvCxnSpPr/>
          <p:nvPr userDrawn="1"/>
        </p:nvCxnSpPr>
        <p:spPr>
          <a:xfrm>
            <a:off x="5994399" y="1562100"/>
            <a:ext cx="0" cy="4401311"/>
          </a:xfrm>
          <a:prstGeom prst="line">
            <a:avLst/>
          </a:prstGeom>
          <a:ln>
            <a:solidFill>
              <a:srgbClr val="C5C7C9"/>
            </a:solidFill>
          </a:ln>
        </p:spPr>
        <p:style>
          <a:lnRef idx="1">
            <a:schemeClr val="accent1"/>
          </a:lnRef>
          <a:fillRef idx="0">
            <a:schemeClr val="accent1"/>
          </a:fillRef>
          <a:effectRef idx="0">
            <a:schemeClr val="accent1"/>
          </a:effectRef>
          <a:fontRef idx="minor">
            <a:schemeClr val="tx1"/>
          </a:fontRef>
        </p:style>
      </p:cxnSp>
      <p:sp>
        <p:nvSpPr>
          <p:cNvPr id="23" name="Content Placeholder 7"/>
          <p:cNvSpPr>
            <a:spLocks noGrp="1"/>
          </p:cNvSpPr>
          <p:nvPr>
            <p:ph sz="quarter" idx="19"/>
          </p:nvPr>
        </p:nvSpPr>
        <p:spPr>
          <a:xfrm>
            <a:off x="6008688" y="1524000"/>
            <a:ext cx="2767012" cy="405383"/>
          </a:xfrm>
          <a:prstGeom prst="rect">
            <a:avLst/>
          </a:prstGeom>
        </p:spPr>
        <p:txBody>
          <a:bodyPr/>
          <a:lstStyle>
            <a:lvl1pPr marL="0" indent="0">
              <a:spcBef>
                <a:spcPts val="0"/>
              </a:spcBef>
              <a:buClr>
                <a:srgbClr val="DA1A32"/>
              </a:buClr>
              <a:buNone/>
              <a:defRPr sz="24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a:t>
            </a:r>
            <a:r>
              <a:rPr lang="en-US"/>
              <a:t>to edit</a:t>
            </a:r>
            <a:endParaRPr lang="en-US" dirty="0"/>
          </a:p>
        </p:txBody>
      </p:sp>
      <p:sp>
        <p:nvSpPr>
          <p:cNvPr id="24" name="Content Placeholder 7"/>
          <p:cNvSpPr>
            <a:spLocks noGrp="1"/>
          </p:cNvSpPr>
          <p:nvPr>
            <p:ph sz="quarter" idx="20"/>
          </p:nvPr>
        </p:nvSpPr>
        <p:spPr>
          <a:xfrm>
            <a:off x="6008688" y="1929383"/>
            <a:ext cx="2767012" cy="291083"/>
          </a:xfrm>
          <a:prstGeom prst="rect">
            <a:avLst/>
          </a:prstGeom>
        </p:spPr>
        <p:txBody>
          <a:bodyPr/>
          <a:lstStyle>
            <a:lvl1pPr marL="0" indent="0">
              <a:spcBef>
                <a:spcPts val="0"/>
              </a:spcBef>
              <a:buClr>
                <a:srgbClr val="DA1A32"/>
              </a:buClr>
              <a:buNone/>
              <a:defRPr sz="16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6" name="Content Placeholder 7"/>
          <p:cNvSpPr>
            <a:spLocks noGrp="1"/>
          </p:cNvSpPr>
          <p:nvPr>
            <p:ph sz="quarter" idx="21"/>
          </p:nvPr>
        </p:nvSpPr>
        <p:spPr>
          <a:xfrm>
            <a:off x="6008688" y="2362200"/>
            <a:ext cx="2767012" cy="3350051"/>
          </a:xfrm>
          <a:prstGeom prst="rect">
            <a:avLst/>
          </a:prstGeom>
        </p:spPr>
        <p:txBody>
          <a:bodyPr/>
          <a:lstStyle>
            <a:lvl1pPr marL="0" indent="0">
              <a:spcBef>
                <a:spcPts val="0"/>
              </a:spcBef>
              <a:buClr>
                <a:srgbClr val="DA1A32"/>
              </a:buClr>
              <a:buNone/>
              <a:defRPr sz="1600">
                <a:solidFill>
                  <a:schemeClr val="tx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26033411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1FAC4EC-5D89-1C41-A9EF-1F206B220A4C}" type="slidenum">
              <a:rPr lang="en-US" sz="1000" smtClean="0">
                <a:solidFill>
                  <a:srgbClr val="002A4E"/>
                </a:solidFill>
              </a:rPr>
              <a:pPr/>
              <a:t>‹#›</a:t>
            </a:fld>
            <a:r>
              <a:rPr lang="en-US" sz="1000">
                <a:solidFill>
                  <a:srgbClr val="002A4E"/>
                </a:solidFill>
              </a:rPr>
              <a:t> | Title of Presentation Goes Here</a:t>
            </a:r>
            <a:endParaRPr lang="en-US" sz="1000" dirty="0">
              <a:solidFill>
                <a:srgbClr val="002A4E"/>
              </a:solidFill>
            </a:endParaRPr>
          </a:p>
        </p:txBody>
      </p:sp>
      <p:cxnSp>
        <p:nvCxnSpPr>
          <p:cNvPr id="5" name="Straight Connector 4"/>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6" name="Text Placeholder 2"/>
          <p:cNvSpPr>
            <a:spLocks noGrp="1"/>
          </p:cNvSpPr>
          <p:nvPr>
            <p:ph type="body" sz="quarter" idx="13"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12" name="Content Placeholder 7"/>
          <p:cNvSpPr>
            <a:spLocks noGrp="1"/>
          </p:cNvSpPr>
          <p:nvPr>
            <p:ph sz="quarter" idx="11"/>
          </p:nvPr>
        </p:nvSpPr>
        <p:spPr>
          <a:xfrm>
            <a:off x="366946" y="3070819"/>
            <a:ext cx="2681053" cy="358181"/>
          </a:xfrm>
          <a:prstGeom prst="rect">
            <a:avLst/>
          </a:prstGeom>
          <a:solidFill>
            <a:srgbClr val="C5C7C9"/>
          </a:solidFill>
          <a:ln>
            <a:noFill/>
          </a:ln>
        </p:spPr>
        <p:txBody>
          <a:bodyPr/>
          <a:lstStyle>
            <a:lvl1pPr marL="0" indent="0">
              <a:spcBef>
                <a:spcPts val="0"/>
              </a:spcBef>
              <a:buClr>
                <a:srgbClr val="DA1A32"/>
              </a:buClr>
              <a:buFont typeface="Arial" charset="0"/>
              <a:buNone/>
              <a:defRPr sz="18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0" name="Content Placeholder 7"/>
          <p:cNvSpPr>
            <a:spLocks noGrp="1"/>
          </p:cNvSpPr>
          <p:nvPr>
            <p:ph sz="quarter" idx="14" hasCustomPrompt="1"/>
          </p:nvPr>
        </p:nvSpPr>
        <p:spPr>
          <a:xfrm>
            <a:off x="366946" y="1570861"/>
            <a:ext cx="2681053" cy="1498709"/>
          </a:xfrm>
          <a:prstGeom prst="rect">
            <a:avLst/>
          </a:prstGeom>
          <a:solidFill>
            <a:srgbClr val="002A4E"/>
          </a:solidFill>
        </p:spPr>
        <p:txBody>
          <a:bodyPr anchor="ctr"/>
          <a:lstStyle>
            <a:lvl1pPr marL="0" indent="0">
              <a:spcBef>
                <a:spcPts val="0"/>
              </a:spcBef>
              <a:buClr>
                <a:srgbClr val="DA1A32"/>
              </a:buClr>
              <a:buFont typeface="Arial" charset="0"/>
              <a:buNone/>
              <a:defRPr sz="3600" baseline="0">
                <a:solidFill>
                  <a:srgbClr val="FFFFFF"/>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Step 1 &gt;</a:t>
            </a:r>
          </a:p>
        </p:txBody>
      </p:sp>
      <p:cxnSp>
        <p:nvCxnSpPr>
          <p:cNvPr id="36" name="Straight Connector 35"/>
          <p:cNvCxnSpPr/>
          <p:nvPr userDrawn="1"/>
        </p:nvCxnSpPr>
        <p:spPr>
          <a:xfrm>
            <a:off x="361950" y="3069570"/>
            <a:ext cx="26860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Content Placeholder 7"/>
          <p:cNvSpPr>
            <a:spLocks noGrp="1"/>
          </p:cNvSpPr>
          <p:nvPr>
            <p:ph sz="quarter" idx="15"/>
          </p:nvPr>
        </p:nvSpPr>
        <p:spPr>
          <a:xfrm>
            <a:off x="366946" y="3428999"/>
            <a:ext cx="2681053" cy="2572511"/>
          </a:xfrm>
          <a:prstGeom prst="rect">
            <a:avLst/>
          </a:prstGeom>
          <a:solidFill>
            <a:srgbClr val="C5C7C9"/>
          </a:solidFill>
          <a:ln>
            <a:noFill/>
          </a:ln>
        </p:spPr>
        <p:txBody>
          <a:bodyPr/>
          <a:lstStyle>
            <a:lvl1pPr marL="0" indent="0">
              <a:spcBef>
                <a:spcPts val="0"/>
              </a:spcBef>
              <a:buClr>
                <a:srgbClr val="DA1A32"/>
              </a:buClr>
              <a:buFont typeface="Arial" charset="0"/>
              <a:buNone/>
              <a:defRPr sz="1800">
                <a:solidFill>
                  <a:srgbClr val="002A4E"/>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18" name="Content Placeholder 7"/>
          <p:cNvSpPr>
            <a:spLocks noGrp="1"/>
          </p:cNvSpPr>
          <p:nvPr>
            <p:ph sz="quarter" idx="16"/>
          </p:nvPr>
        </p:nvSpPr>
        <p:spPr>
          <a:xfrm>
            <a:off x="3232150" y="3070819"/>
            <a:ext cx="2681053" cy="358181"/>
          </a:xfrm>
          <a:prstGeom prst="rect">
            <a:avLst/>
          </a:prstGeom>
          <a:solidFill>
            <a:srgbClr val="C5C7C9"/>
          </a:solidFill>
        </p:spPr>
        <p:txBody>
          <a:bodyPr/>
          <a:lstStyle>
            <a:lvl1pPr marL="0" indent="0">
              <a:spcBef>
                <a:spcPts val="0"/>
              </a:spcBef>
              <a:buClr>
                <a:srgbClr val="DA1A32"/>
              </a:buClr>
              <a:buFont typeface="Arial" charset="0"/>
              <a:buNone/>
              <a:defRPr sz="18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19" name="Content Placeholder 7"/>
          <p:cNvSpPr>
            <a:spLocks noGrp="1"/>
          </p:cNvSpPr>
          <p:nvPr>
            <p:ph sz="quarter" idx="17" hasCustomPrompt="1"/>
          </p:nvPr>
        </p:nvSpPr>
        <p:spPr>
          <a:xfrm>
            <a:off x="3232150" y="1570861"/>
            <a:ext cx="2681053" cy="1498709"/>
          </a:xfrm>
          <a:prstGeom prst="rect">
            <a:avLst/>
          </a:prstGeom>
          <a:solidFill>
            <a:srgbClr val="002A4E"/>
          </a:solidFill>
        </p:spPr>
        <p:txBody>
          <a:bodyPr anchor="ctr"/>
          <a:lstStyle>
            <a:lvl1pPr marL="0" indent="0">
              <a:spcBef>
                <a:spcPts val="0"/>
              </a:spcBef>
              <a:buClr>
                <a:srgbClr val="DA1A32"/>
              </a:buClr>
              <a:buFont typeface="Arial" charset="0"/>
              <a:buNone/>
              <a:defRPr sz="3600" baseline="0">
                <a:solidFill>
                  <a:srgbClr val="FFFFFF"/>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Step 2 &gt;</a:t>
            </a:r>
          </a:p>
        </p:txBody>
      </p:sp>
      <p:cxnSp>
        <p:nvCxnSpPr>
          <p:cNvPr id="21" name="Straight Connector 20"/>
          <p:cNvCxnSpPr/>
          <p:nvPr userDrawn="1"/>
        </p:nvCxnSpPr>
        <p:spPr>
          <a:xfrm>
            <a:off x="3227154" y="3069570"/>
            <a:ext cx="26860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Content Placeholder 7"/>
          <p:cNvSpPr>
            <a:spLocks noGrp="1"/>
          </p:cNvSpPr>
          <p:nvPr>
            <p:ph sz="quarter" idx="18"/>
          </p:nvPr>
        </p:nvSpPr>
        <p:spPr>
          <a:xfrm>
            <a:off x="3232150" y="3428999"/>
            <a:ext cx="2681053" cy="2572511"/>
          </a:xfrm>
          <a:prstGeom prst="rect">
            <a:avLst/>
          </a:prstGeom>
          <a:solidFill>
            <a:srgbClr val="C5C7C9"/>
          </a:solidFill>
        </p:spPr>
        <p:txBody>
          <a:bodyPr/>
          <a:lstStyle>
            <a:lvl1pPr marL="0" indent="0">
              <a:spcBef>
                <a:spcPts val="0"/>
              </a:spcBef>
              <a:buClr>
                <a:srgbClr val="DA1A32"/>
              </a:buClr>
              <a:buFont typeface="Arial" charset="0"/>
              <a:buNone/>
              <a:defRPr sz="1800">
                <a:solidFill>
                  <a:srgbClr val="002A4E"/>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3" name="Content Placeholder 7"/>
          <p:cNvSpPr>
            <a:spLocks noGrp="1"/>
          </p:cNvSpPr>
          <p:nvPr>
            <p:ph sz="quarter" idx="19"/>
          </p:nvPr>
        </p:nvSpPr>
        <p:spPr>
          <a:xfrm>
            <a:off x="6096000" y="3070819"/>
            <a:ext cx="2681053" cy="358181"/>
          </a:xfrm>
          <a:prstGeom prst="rect">
            <a:avLst/>
          </a:prstGeom>
          <a:solidFill>
            <a:srgbClr val="C5C7C9"/>
          </a:solidFill>
        </p:spPr>
        <p:txBody>
          <a:bodyPr/>
          <a:lstStyle>
            <a:lvl1pPr marL="0" indent="0">
              <a:spcBef>
                <a:spcPts val="0"/>
              </a:spcBef>
              <a:buClr>
                <a:srgbClr val="DA1A32"/>
              </a:buClr>
              <a:buFont typeface="Arial" charset="0"/>
              <a:buNone/>
              <a:defRPr sz="18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4" name="Content Placeholder 7"/>
          <p:cNvSpPr>
            <a:spLocks noGrp="1"/>
          </p:cNvSpPr>
          <p:nvPr>
            <p:ph sz="quarter" idx="20" hasCustomPrompt="1"/>
          </p:nvPr>
        </p:nvSpPr>
        <p:spPr>
          <a:xfrm>
            <a:off x="6096000" y="1570861"/>
            <a:ext cx="2681053" cy="1498709"/>
          </a:xfrm>
          <a:prstGeom prst="rect">
            <a:avLst/>
          </a:prstGeom>
          <a:solidFill>
            <a:srgbClr val="002A4E"/>
          </a:solidFill>
        </p:spPr>
        <p:txBody>
          <a:bodyPr anchor="ctr"/>
          <a:lstStyle>
            <a:lvl1pPr marL="0" indent="0">
              <a:spcBef>
                <a:spcPts val="0"/>
              </a:spcBef>
              <a:buClr>
                <a:srgbClr val="DA1A32"/>
              </a:buClr>
              <a:buFont typeface="Arial" charset="0"/>
              <a:buNone/>
              <a:defRPr sz="3600" baseline="0">
                <a:solidFill>
                  <a:srgbClr val="FFFFFF"/>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Step 3 &gt;</a:t>
            </a:r>
          </a:p>
        </p:txBody>
      </p:sp>
      <p:cxnSp>
        <p:nvCxnSpPr>
          <p:cNvPr id="25" name="Straight Connector 24"/>
          <p:cNvCxnSpPr/>
          <p:nvPr userDrawn="1"/>
        </p:nvCxnSpPr>
        <p:spPr>
          <a:xfrm>
            <a:off x="6091004" y="3069570"/>
            <a:ext cx="26860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Content Placeholder 7"/>
          <p:cNvSpPr>
            <a:spLocks noGrp="1"/>
          </p:cNvSpPr>
          <p:nvPr>
            <p:ph sz="quarter" idx="21"/>
          </p:nvPr>
        </p:nvSpPr>
        <p:spPr>
          <a:xfrm>
            <a:off x="6096000" y="3428999"/>
            <a:ext cx="2681053" cy="2572511"/>
          </a:xfrm>
          <a:prstGeom prst="rect">
            <a:avLst/>
          </a:prstGeom>
          <a:solidFill>
            <a:srgbClr val="C5C7C9"/>
          </a:solidFill>
        </p:spPr>
        <p:txBody>
          <a:bodyPr/>
          <a:lstStyle>
            <a:lvl1pPr marL="0" indent="0">
              <a:spcBef>
                <a:spcPts val="0"/>
              </a:spcBef>
              <a:buClr>
                <a:srgbClr val="DA1A32"/>
              </a:buClr>
              <a:buFont typeface="Arial" charset="0"/>
              <a:buNone/>
              <a:defRPr sz="1800">
                <a:solidFill>
                  <a:srgbClr val="002A4E"/>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11852667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91866" y="3751521"/>
            <a:ext cx="2778319" cy="381000"/>
          </a:xfrm>
          <a:prstGeom prst="rect">
            <a:avLst/>
          </a:prstGeom>
        </p:spPr>
        <p:txBody>
          <a:bodyPr bIns="0"/>
          <a:lstStyle>
            <a:lvl1pPr marL="0" indent="0">
              <a:lnSpc>
                <a:spcPct val="70000"/>
              </a:lnSpc>
              <a:spcBef>
                <a:spcPts val="0"/>
              </a:spcBef>
              <a:buNone/>
              <a:defRPr sz="2000">
                <a:solidFill>
                  <a:srgbClr val="002A4E"/>
                </a:solidFill>
                <a:latin typeface="Book Antiqua" charset="0"/>
                <a:ea typeface="Book Antiqua" charset="0"/>
                <a:cs typeface="Book Antiqua" charset="0"/>
              </a:defRPr>
            </a:lvl1pPr>
            <a:lvl2pPr marL="457200" indent="0">
              <a:lnSpc>
                <a:spcPct val="70000"/>
              </a:lnSpc>
              <a:buNone/>
              <a:defRPr sz="2000">
                <a:solidFill>
                  <a:schemeClr val="bg1"/>
                </a:solidFill>
                <a:latin typeface="Book Antiqua" charset="0"/>
                <a:ea typeface="Book Antiqua" charset="0"/>
                <a:cs typeface="Book Antiqua" charset="0"/>
              </a:defRPr>
            </a:lvl2pPr>
            <a:lvl3pPr marL="914400" indent="0">
              <a:lnSpc>
                <a:spcPct val="70000"/>
              </a:lnSpc>
              <a:buNone/>
              <a:defRPr sz="2000">
                <a:solidFill>
                  <a:schemeClr val="bg1"/>
                </a:solidFill>
                <a:latin typeface="Book Antiqua" charset="0"/>
                <a:ea typeface="Book Antiqua" charset="0"/>
                <a:cs typeface="Book Antiqua" charset="0"/>
              </a:defRPr>
            </a:lvl3pPr>
            <a:lvl4pPr marL="1371600" indent="0">
              <a:lnSpc>
                <a:spcPct val="70000"/>
              </a:lnSpc>
              <a:buNone/>
              <a:defRPr sz="2000">
                <a:solidFill>
                  <a:schemeClr val="bg1"/>
                </a:solidFill>
                <a:latin typeface="Book Antiqua" charset="0"/>
                <a:ea typeface="Book Antiqua" charset="0"/>
                <a:cs typeface="Book Antiqua" charset="0"/>
              </a:defRPr>
            </a:lvl4pPr>
            <a:lvl5pPr marL="1828800" indent="0">
              <a:lnSpc>
                <a:spcPct val="70000"/>
              </a:lnSpc>
              <a:buNone/>
              <a:defRPr sz="2000">
                <a:solidFill>
                  <a:schemeClr val="bg1"/>
                </a:solidFill>
                <a:latin typeface="Book Antiqua" charset="0"/>
                <a:ea typeface="Book Antiqua" charset="0"/>
                <a:cs typeface="Book Antiqua" charset="0"/>
              </a:defRPr>
            </a:lvl5pPr>
          </a:lstStyle>
          <a:p>
            <a:pPr lvl="0"/>
            <a:r>
              <a:rPr lang="en-US" dirty="0"/>
              <a:t>www.eagle.org</a:t>
            </a:r>
          </a:p>
        </p:txBody>
      </p:sp>
      <p:cxnSp>
        <p:nvCxnSpPr>
          <p:cNvPr id="29" name="Straight Connector 28"/>
          <p:cNvCxnSpPr/>
          <p:nvPr userDrawn="1"/>
        </p:nvCxnSpPr>
        <p:spPr>
          <a:xfrm>
            <a:off x="5381625" y="2895600"/>
            <a:ext cx="469900" cy="0"/>
          </a:xfrm>
          <a:prstGeom prst="line">
            <a:avLst/>
          </a:prstGeom>
          <a:ln w="25400">
            <a:solidFill>
              <a:srgbClr val="DA1A32"/>
            </a:solidFill>
          </a:ln>
        </p:spPr>
        <p:style>
          <a:lnRef idx="1">
            <a:schemeClr val="accent1"/>
          </a:lnRef>
          <a:fillRef idx="0">
            <a:schemeClr val="accent1"/>
          </a:fillRef>
          <a:effectRef idx="0">
            <a:schemeClr val="accent1"/>
          </a:effectRef>
          <a:fontRef idx="minor">
            <a:schemeClr val="tx1"/>
          </a:fontRef>
        </p:style>
      </p:cxnSp>
      <p:sp>
        <p:nvSpPr>
          <p:cNvPr id="8" name="Text Placeholder 4"/>
          <p:cNvSpPr>
            <a:spLocks noGrp="1"/>
          </p:cNvSpPr>
          <p:nvPr>
            <p:ph type="body" sz="quarter" idx="11" hasCustomPrompt="1"/>
          </p:nvPr>
        </p:nvSpPr>
        <p:spPr>
          <a:xfrm>
            <a:off x="5291138" y="3065722"/>
            <a:ext cx="2779047" cy="517708"/>
          </a:xfrm>
          <a:prstGeom prst="rect">
            <a:avLst/>
          </a:prstGeom>
        </p:spPr>
        <p:txBody>
          <a:bodyPr/>
          <a:lstStyle>
            <a:lvl1pPr marL="0" indent="0">
              <a:spcBef>
                <a:spcPts val="0"/>
              </a:spcBef>
              <a:buNone/>
              <a:defRPr sz="4000" baseline="0">
                <a:solidFill>
                  <a:srgbClr val="002A4E"/>
                </a:solidFill>
                <a:latin typeface="Arial" charset="0"/>
                <a:ea typeface="Arial" charset="0"/>
                <a:cs typeface="Arial" charset="0"/>
              </a:defRPr>
            </a:lvl1pPr>
            <a:lvl2pPr marL="457200" indent="0">
              <a:buNone/>
              <a:defRPr sz="4800">
                <a:solidFill>
                  <a:schemeClr val="bg1"/>
                </a:solidFill>
                <a:latin typeface="Arial" charset="0"/>
                <a:ea typeface="Arial" charset="0"/>
                <a:cs typeface="Arial" charset="0"/>
              </a:defRPr>
            </a:lvl2pPr>
            <a:lvl3pPr marL="914400" indent="0">
              <a:buNone/>
              <a:defRPr sz="4800">
                <a:solidFill>
                  <a:schemeClr val="bg1"/>
                </a:solidFill>
                <a:latin typeface="Arial" charset="0"/>
                <a:ea typeface="Arial" charset="0"/>
                <a:cs typeface="Arial" charset="0"/>
              </a:defRPr>
            </a:lvl3pPr>
            <a:lvl4pPr marL="1371600" indent="0">
              <a:buNone/>
              <a:defRPr sz="4800">
                <a:solidFill>
                  <a:schemeClr val="bg1"/>
                </a:solidFill>
                <a:latin typeface="Arial" charset="0"/>
                <a:ea typeface="Arial" charset="0"/>
                <a:cs typeface="Arial" charset="0"/>
              </a:defRPr>
            </a:lvl4pPr>
            <a:lvl5pPr marL="1828800" indent="0">
              <a:buNone/>
              <a:defRPr sz="4800">
                <a:solidFill>
                  <a:schemeClr val="bg1"/>
                </a:solidFill>
                <a:latin typeface="Arial" charset="0"/>
                <a:ea typeface="Arial" charset="0"/>
                <a:cs typeface="Arial" charset="0"/>
              </a:defRPr>
            </a:lvl5pPr>
          </a:lstStyle>
          <a:p>
            <a:pPr lvl="0"/>
            <a:r>
              <a:rPr lang="en-US" dirty="0"/>
              <a:t>Thank you</a:t>
            </a:r>
          </a:p>
        </p:txBody>
      </p:sp>
      <p:sp>
        <p:nvSpPr>
          <p:cNvPr id="13" name="TextBox 12"/>
          <p:cNvSpPr txBox="1"/>
          <p:nvPr userDrawn="1"/>
        </p:nvSpPr>
        <p:spPr>
          <a:xfrm>
            <a:off x="276225" y="6566356"/>
            <a:ext cx="3587750" cy="215444"/>
          </a:xfrm>
          <a:prstGeom prst="rect">
            <a:avLst/>
          </a:prstGeom>
          <a:noFill/>
        </p:spPr>
        <p:txBody>
          <a:bodyPr wrap="square" rtlCol="0">
            <a:spAutoFit/>
          </a:bodyPr>
          <a:lstStyle/>
          <a:p>
            <a:pPr fontAlgn="auto">
              <a:spcBef>
                <a:spcPts val="0"/>
              </a:spcBef>
              <a:spcAft>
                <a:spcPts val="0"/>
              </a:spcAft>
            </a:pPr>
            <a:r>
              <a:rPr lang="en-US" sz="800" b="0" dirty="0">
                <a:solidFill>
                  <a:srgbClr val="9C9EA1"/>
                </a:solidFill>
                <a:latin typeface="Book Antiqua" charset="0"/>
                <a:ea typeface="Book Antiqua" charset="0"/>
                <a:cs typeface="Book Antiqua" charset="0"/>
              </a:rPr>
              <a:t>© 2017 American Bureau of Shipping. All rights reserved</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18629" y="1289108"/>
            <a:ext cx="4381971" cy="4213015"/>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772399" y="521025"/>
            <a:ext cx="865022" cy="317175"/>
          </a:xfrm>
          <a:prstGeom prst="rect">
            <a:avLst/>
          </a:prstGeom>
        </p:spPr>
      </p:pic>
    </p:spTree>
    <p:extLst>
      <p:ext uri="{BB962C8B-B14F-4D97-AF65-F5344CB8AC3E}">
        <p14:creationId xmlns:p14="http://schemas.microsoft.com/office/powerpoint/2010/main" xmlns="" val="13298685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2 Line Header">
    <p:spTree>
      <p:nvGrpSpPr>
        <p:cNvPr id="1" name=""/>
        <p:cNvGrpSpPr/>
        <p:nvPr/>
      </p:nvGrpSpPr>
      <p:grpSpPr>
        <a:xfrm>
          <a:off x="0" y="0"/>
          <a:ext cx="0" cy="0"/>
          <a:chOff x="0" y="0"/>
          <a:chExt cx="0" cy="0"/>
        </a:xfrm>
      </p:grpSpPr>
      <p:sp>
        <p:nvSpPr>
          <p:cNvPr id="28" name="Rectangle 27"/>
          <p:cNvSpPr/>
          <p:nvPr userDrawn="1"/>
        </p:nvSpPr>
        <p:spPr>
          <a:xfrm flipH="1">
            <a:off x="4664075" y="1558843"/>
            <a:ext cx="4478192" cy="2106378"/>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27" name="Rectangle 26"/>
          <p:cNvSpPr/>
          <p:nvPr userDrawn="1"/>
        </p:nvSpPr>
        <p:spPr>
          <a:xfrm flipH="1">
            <a:off x="4664075" y="3657600"/>
            <a:ext cx="4478191" cy="1405078"/>
          </a:xfrm>
          <a:prstGeom prst="rect">
            <a:avLst/>
          </a:prstGeom>
          <a:solidFill>
            <a:srgbClr val="002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002A4E"/>
              </a:solidFill>
            </a:endParaRPr>
          </a:p>
        </p:txBody>
      </p:sp>
      <p:cxnSp>
        <p:nvCxnSpPr>
          <p:cNvPr id="29" name="Straight Connector 28"/>
          <p:cNvCxnSpPr/>
          <p:nvPr userDrawn="1"/>
        </p:nvCxnSpPr>
        <p:spPr>
          <a:xfrm>
            <a:off x="5032382" y="2742726"/>
            <a:ext cx="4699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H="1">
            <a:off x="4664082" y="3665220"/>
            <a:ext cx="44799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11453" t="22887" r="11453" b="22887"/>
          <a:stretch/>
        </p:blipFill>
        <p:spPr>
          <a:xfrm>
            <a:off x="4934705" y="3950723"/>
            <a:ext cx="2063002" cy="814476"/>
          </a:xfrm>
          <a:prstGeom prst="rect">
            <a:avLst/>
          </a:prstGeom>
        </p:spPr>
      </p:pic>
      <p:sp>
        <p:nvSpPr>
          <p:cNvPr id="12" name="Text Placeholder 2"/>
          <p:cNvSpPr>
            <a:spLocks noGrp="1"/>
          </p:cNvSpPr>
          <p:nvPr>
            <p:ph type="body" sz="quarter" idx="11" hasCustomPrompt="1"/>
          </p:nvPr>
        </p:nvSpPr>
        <p:spPr>
          <a:xfrm>
            <a:off x="4941895" y="1893407"/>
            <a:ext cx="3684587" cy="875829"/>
          </a:xfrm>
          <a:prstGeom prst="rect">
            <a:avLst/>
          </a:prstGeom>
        </p:spPr>
        <p:txBody>
          <a:bodyPr/>
          <a:lstStyle>
            <a:lvl1pPr marL="0" indent="0">
              <a:spcBef>
                <a:spcPts val="0"/>
              </a:spcBef>
              <a:buNone/>
              <a:defRPr sz="2400" baseline="0">
                <a:solidFill>
                  <a:schemeClr val="bg1"/>
                </a:solidFill>
                <a:latin typeface="Arial" charset="0"/>
                <a:ea typeface="Arial" charset="0"/>
                <a:cs typeface="Arial" charset="0"/>
              </a:defRPr>
            </a:lvl1pPr>
            <a:lvl2pPr marL="457200" indent="0">
              <a:buNone/>
              <a:defRPr sz="2400">
                <a:solidFill>
                  <a:schemeClr val="bg1"/>
                </a:solidFill>
                <a:latin typeface="Arial" charset="0"/>
                <a:ea typeface="Arial" charset="0"/>
                <a:cs typeface="Arial" charset="0"/>
              </a:defRPr>
            </a:lvl2pPr>
            <a:lvl3pPr marL="914400" indent="0">
              <a:buNone/>
              <a:defRPr sz="2400">
                <a:solidFill>
                  <a:schemeClr val="bg1"/>
                </a:solidFill>
                <a:latin typeface="Arial" charset="0"/>
                <a:ea typeface="Arial" charset="0"/>
                <a:cs typeface="Arial" charset="0"/>
              </a:defRPr>
            </a:lvl3pPr>
            <a:lvl4pPr marL="1371600" indent="0">
              <a:buNone/>
              <a:defRPr sz="2400">
                <a:solidFill>
                  <a:schemeClr val="bg1"/>
                </a:solidFill>
                <a:latin typeface="Arial" charset="0"/>
                <a:ea typeface="Arial" charset="0"/>
                <a:cs typeface="Arial" charset="0"/>
              </a:defRPr>
            </a:lvl4pPr>
            <a:lvl5pPr marL="1828800" indent="0">
              <a:buNone/>
              <a:defRPr sz="2400">
                <a:solidFill>
                  <a:schemeClr val="bg1"/>
                </a:solidFill>
                <a:latin typeface="Arial" charset="0"/>
                <a:ea typeface="Arial" charset="0"/>
                <a:cs typeface="Arial" charset="0"/>
              </a:defRPr>
            </a:lvl5pPr>
          </a:lstStyle>
          <a:p>
            <a:pPr lvl="0"/>
            <a:r>
              <a:rPr lang="en-US" dirty="0"/>
              <a:t>Two Line Header Goes Here</a:t>
            </a:r>
          </a:p>
        </p:txBody>
      </p:sp>
      <p:sp>
        <p:nvSpPr>
          <p:cNvPr id="11" name="Text Placeholder 3"/>
          <p:cNvSpPr>
            <a:spLocks noGrp="1"/>
          </p:cNvSpPr>
          <p:nvPr>
            <p:ph type="body" sz="quarter" idx="12" hasCustomPrompt="1"/>
          </p:nvPr>
        </p:nvSpPr>
        <p:spPr>
          <a:xfrm>
            <a:off x="4940883" y="2987810"/>
            <a:ext cx="3683859" cy="382494"/>
          </a:xfrm>
          <a:prstGeom prst="rect">
            <a:avLst/>
          </a:prstGeom>
        </p:spPr>
        <p:txBody>
          <a:bodyPr/>
          <a:lstStyle>
            <a:lvl1pPr marL="0" indent="0">
              <a:lnSpc>
                <a:spcPct val="100000"/>
              </a:lnSpc>
              <a:spcBef>
                <a:spcPts val="0"/>
              </a:spcBef>
              <a:buNone/>
              <a:defRPr sz="1100" baseline="0">
                <a:solidFill>
                  <a:schemeClr val="bg1"/>
                </a:solidFill>
                <a:latin typeface="Book Antiqua" charset="0"/>
                <a:ea typeface="Book Antiqua" charset="0"/>
                <a:cs typeface="Book Antiqua" charset="0"/>
              </a:defRPr>
            </a:lvl1pPr>
            <a:lvl2pPr marL="457200" indent="0">
              <a:lnSpc>
                <a:spcPct val="50000"/>
              </a:lnSpc>
              <a:buNone/>
              <a:defRPr sz="1100">
                <a:solidFill>
                  <a:schemeClr val="bg1"/>
                </a:solidFill>
                <a:latin typeface="Book Antiqua" charset="0"/>
                <a:ea typeface="Book Antiqua" charset="0"/>
                <a:cs typeface="Book Antiqua" charset="0"/>
              </a:defRPr>
            </a:lvl2pPr>
            <a:lvl3pPr marL="914400" indent="0">
              <a:lnSpc>
                <a:spcPct val="50000"/>
              </a:lnSpc>
              <a:buNone/>
              <a:defRPr sz="1100">
                <a:solidFill>
                  <a:schemeClr val="bg1"/>
                </a:solidFill>
                <a:latin typeface="Book Antiqua" charset="0"/>
                <a:ea typeface="Book Antiqua" charset="0"/>
                <a:cs typeface="Book Antiqua" charset="0"/>
              </a:defRPr>
            </a:lvl3pPr>
            <a:lvl4pPr marL="1371600" indent="0">
              <a:lnSpc>
                <a:spcPct val="50000"/>
              </a:lnSpc>
              <a:buNone/>
              <a:defRPr sz="1100">
                <a:solidFill>
                  <a:schemeClr val="bg1"/>
                </a:solidFill>
                <a:latin typeface="Book Antiqua" charset="0"/>
                <a:ea typeface="Book Antiqua" charset="0"/>
                <a:cs typeface="Book Antiqua" charset="0"/>
              </a:defRPr>
            </a:lvl4pPr>
            <a:lvl5pPr marL="1828800" indent="0">
              <a:lnSpc>
                <a:spcPct val="50000"/>
              </a:lnSpc>
              <a:buNone/>
              <a:defRPr sz="1100">
                <a:solidFill>
                  <a:schemeClr val="bg1"/>
                </a:solidFill>
                <a:latin typeface="Book Antiqua" charset="0"/>
                <a:ea typeface="Book Antiqua" charset="0"/>
                <a:cs typeface="Book Antiqua" charset="0"/>
              </a:defRPr>
            </a:lvl5pPr>
          </a:lstStyle>
          <a:p>
            <a:pPr lvl="0"/>
            <a:r>
              <a:rPr lang="en-US" dirty="0"/>
              <a:t>First Last Name | Date</a:t>
            </a:r>
          </a:p>
          <a:p>
            <a:pPr lvl="0"/>
            <a:r>
              <a:rPr lang="en-US" dirty="0"/>
              <a:t>Location</a:t>
            </a:r>
          </a:p>
        </p:txBody>
      </p:sp>
      <p:sp>
        <p:nvSpPr>
          <p:cNvPr id="10" name="TextBox 9"/>
          <p:cNvSpPr txBox="1"/>
          <p:nvPr userDrawn="1"/>
        </p:nvSpPr>
        <p:spPr>
          <a:xfrm>
            <a:off x="4941895" y="5191880"/>
            <a:ext cx="4223857" cy="215444"/>
          </a:xfrm>
          <a:prstGeom prst="rect">
            <a:avLst/>
          </a:prstGeom>
          <a:noFill/>
        </p:spPr>
        <p:txBody>
          <a:bodyPr wrap="square" rtlCol="0">
            <a:spAutoFit/>
          </a:bodyPr>
          <a:lstStyle/>
          <a:p>
            <a:pPr fontAlgn="auto">
              <a:spcBef>
                <a:spcPts val="0"/>
              </a:spcBef>
              <a:spcAft>
                <a:spcPts val="0"/>
              </a:spcAft>
            </a:pPr>
            <a:r>
              <a:rPr lang="en-US" sz="800" b="0" dirty="0">
                <a:solidFill>
                  <a:srgbClr val="C5C7C9"/>
                </a:solidFill>
                <a:latin typeface="Book Antiqua" charset="0"/>
                <a:ea typeface="Book Antiqua" charset="0"/>
                <a:cs typeface="Book Antiqua" charset="0"/>
              </a:rPr>
              <a:t>© 2017 American Bureau of Shipping. All rights reserved</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434128" y="1558419"/>
            <a:ext cx="3768483" cy="3623181"/>
          </a:xfrm>
          <a:prstGeom prst="rect">
            <a:avLst/>
          </a:prstGeom>
        </p:spPr>
      </p:pic>
    </p:spTree>
    <p:extLst>
      <p:ext uri="{BB962C8B-B14F-4D97-AF65-F5344CB8AC3E}">
        <p14:creationId xmlns:p14="http://schemas.microsoft.com/office/powerpoint/2010/main" xmlns="" val="1535698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994517" y="1558419"/>
            <a:ext cx="3768483" cy="3623181"/>
          </a:xfrm>
          <a:prstGeom prst="rect">
            <a:avLst/>
          </a:prstGeom>
        </p:spPr>
      </p:pic>
      <p:sp>
        <p:nvSpPr>
          <p:cNvPr id="4" name="Text Placeholder 3"/>
          <p:cNvSpPr>
            <a:spLocks noGrp="1"/>
          </p:cNvSpPr>
          <p:nvPr>
            <p:ph type="body" sz="quarter" idx="10" hasCustomPrompt="1"/>
          </p:nvPr>
        </p:nvSpPr>
        <p:spPr>
          <a:xfrm>
            <a:off x="272191" y="3352800"/>
            <a:ext cx="7065234" cy="1143000"/>
          </a:xfrm>
          <a:prstGeom prst="rect">
            <a:avLst/>
          </a:prstGeom>
        </p:spPr>
        <p:txBody>
          <a:bodyPr bIns="0"/>
          <a:lstStyle>
            <a:lvl1pPr marL="0" indent="0">
              <a:lnSpc>
                <a:spcPct val="90000"/>
              </a:lnSpc>
              <a:spcBef>
                <a:spcPts val="0"/>
              </a:spcBef>
              <a:buNone/>
              <a:defRPr sz="2000">
                <a:solidFill>
                  <a:srgbClr val="DA1A32"/>
                </a:solidFill>
                <a:latin typeface="Book Antiqua" charset="0"/>
                <a:ea typeface="Book Antiqua" charset="0"/>
                <a:cs typeface="Book Antiqua" charset="0"/>
              </a:defRPr>
            </a:lvl1pPr>
            <a:lvl2pPr marL="457200" indent="0">
              <a:lnSpc>
                <a:spcPct val="70000"/>
              </a:lnSpc>
              <a:buNone/>
              <a:defRPr sz="2000">
                <a:solidFill>
                  <a:srgbClr val="DA1A32"/>
                </a:solidFill>
                <a:latin typeface="Bookman Old Style" charset="0"/>
                <a:ea typeface="Bookman Old Style" charset="0"/>
                <a:cs typeface="Bookman Old Style" charset="0"/>
              </a:defRPr>
            </a:lvl2pPr>
            <a:lvl3pPr marL="914400" indent="0">
              <a:lnSpc>
                <a:spcPct val="70000"/>
              </a:lnSpc>
              <a:buNone/>
              <a:defRPr sz="2000">
                <a:solidFill>
                  <a:srgbClr val="DA1A32"/>
                </a:solidFill>
                <a:latin typeface="Bookman Old Style" charset="0"/>
                <a:ea typeface="Bookman Old Style" charset="0"/>
                <a:cs typeface="Bookman Old Style" charset="0"/>
              </a:defRPr>
            </a:lvl3pPr>
            <a:lvl4pPr marL="1371600" indent="0">
              <a:lnSpc>
                <a:spcPct val="70000"/>
              </a:lnSpc>
              <a:buNone/>
              <a:defRPr sz="2000">
                <a:solidFill>
                  <a:srgbClr val="DA1A32"/>
                </a:solidFill>
                <a:latin typeface="Bookman Old Style" charset="0"/>
                <a:ea typeface="Bookman Old Style" charset="0"/>
                <a:cs typeface="Bookman Old Style" charset="0"/>
              </a:defRPr>
            </a:lvl4pPr>
            <a:lvl5pPr marL="1828800" indent="0">
              <a:lnSpc>
                <a:spcPct val="70000"/>
              </a:lnSpc>
              <a:buNone/>
              <a:defRPr sz="2000">
                <a:solidFill>
                  <a:srgbClr val="DA1A32"/>
                </a:solidFill>
                <a:latin typeface="Bookman Old Style" charset="0"/>
                <a:ea typeface="Bookman Old Style" charset="0"/>
                <a:cs typeface="Bookman Old Style" charset="0"/>
              </a:defRPr>
            </a:lvl5pPr>
          </a:lstStyle>
          <a:p>
            <a:pPr lvl="0"/>
            <a:r>
              <a:rPr lang="en-US" dirty="0"/>
              <a:t>Transition Slide Subhead</a:t>
            </a:r>
          </a:p>
        </p:txBody>
      </p:sp>
      <p:cxnSp>
        <p:nvCxnSpPr>
          <p:cNvPr id="29" name="Straight Connector 28"/>
          <p:cNvCxnSpPr/>
          <p:nvPr userDrawn="1"/>
        </p:nvCxnSpPr>
        <p:spPr>
          <a:xfrm>
            <a:off x="361950" y="2362200"/>
            <a:ext cx="469900" cy="0"/>
          </a:xfrm>
          <a:prstGeom prst="line">
            <a:avLst/>
          </a:prstGeom>
          <a:ln w="25400">
            <a:solidFill>
              <a:srgbClr val="DA1A32"/>
            </a:solidFill>
          </a:ln>
        </p:spPr>
        <p:style>
          <a:lnRef idx="1">
            <a:schemeClr val="accent1"/>
          </a:lnRef>
          <a:fillRef idx="0">
            <a:schemeClr val="accent1"/>
          </a:fillRef>
          <a:effectRef idx="0">
            <a:schemeClr val="accent1"/>
          </a:effectRef>
          <a:fontRef idx="minor">
            <a:schemeClr val="tx1"/>
          </a:fontRef>
        </p:style>
      </p:cxnSp>
      <p:sp>
        <p:nvSpPr>
          <p:cNvPr id="9" name="Text Placeholder 4"/>
          <p:cNvSpPr>
            <a:spLocks noGrp="1"/>
          </p:cNvSpPr>
          <p:nvPr>
            <p:ph type="body" sz="quarter" idx="12" hasCustomPrompt="1"/>
          </p:nvPr>
        </p:nvSpPr>
        <p:spPr>
          <a:xfrm>
            <a:off x="280607" y="2532321"/>
            <a:ext cx="7065962" cy="744537"/>
          </a:xfrm>
          <a:prstGeom prst="rect">
            <a:avLst/>
          </a:prstGeom>
        </p:spPr>
        <p:txBody>
          <a:bodyPr/>
          <a:lstStyle>
            <a:lvl1pPr marL="0" indent="0">
              <a:spcBef>
                <a:spcPts val="0"/>
              </a:spcBef>
              <a:buNone/>
              <a:defRPr sz="4000">
                <a:solidFill>
                  <a:srgbClr val="002A4E"/>
                </a:solidFill>
                <a:latin typeface="Arial" charset="0"/>
                <a:ea typeface="Arial" charset="0"/>
                <a:cs typeface="Arial" charset="0"/>
              </a:defRPr>
            </a:lvl1pPr>
            <a:lvl2pPr marL="457200" indent="0">
              <a:buNone/>
              <a:defRPr sz="4800">
                <a:solidFill>
                  <a:schemeClr val="bg1"/>
                </a:solidFill>
                <a:latin typeface="Arial" charset="0"/>
                <a:ea typeface="Arial" charset="0"/>
                <a:cs typeface="Arial" charset="0"/>
              </a:defRPr>
            </a:lvl2pPr>
            <a:lvl3pPr marL="914400" indent="0">
              <a:buNone/>
              <a:defRPr sz="4800">
                <a:solidFill>
                  <a:schemeClr val="bg1"/>
                </a:solidFill>
                <a:latin typeface="Arial" charset="0"/>
                <a:ea typeface="Arial" charset="0"/>
                <a:cs typeface="Arial" charset="0"/>
              </a:defRPr>
            </a:lvl3pPr>
            <a:lvl4pPr marL="1371600" indent="0">
              <a:buNone/>
              <a:defRPr sz="4800">
                <a:solidFill>
                  <a:schemeClr val="bg1"/>
                </a:solidFill>
                <a:latin typeface="Arial" charset="0"/>
                <a:ea typeface="Arial" charset="0"/>
                <a:cs typeface="Arial" charset="0"/>
              </a:defRPr>
            </a:lvl4pPr>
            <a:lvl5pPr marL="1828800" indent="0">
              <a:buNone/>
              <a:defRPr sz="4800">
                <a:solidFill>
                  <a:schemeClr val="bg1"/>
                </a:solidFill>
                <a:latin typeface="Arial" charset="0"/>
                <a:ea typeface="Arial" charset="0"/>
                <a:cs typeface="Arial" charset="0"/>
              </a:defRPr>
            </a:lvl5pPr>
          </a:lstStyle>
          <a:p>
            <a:pPr lvl="0"/>
            <a:r>
              <a:rPr lang="en-US" dirty="0"/>
              <a:t>Transition Slide Header</a:t>
            </a:r>
          </a:p>
        </p:txBody>
      </p:sp>
      <p:sp>
        <p:nvSpPr>
          <p:cNvPr id="10" name="Slide Number Placeholder 9"/>
          <p:cNvSpPr>
            <a:spLocks noGrp="1"/>
          </p:cNvSpPr>
          <p:nvPr>
            <p:ph type="sldNum" sz="quarter" idx="4"/>
          </p:nvPr>
        </p:nvSpPr>
        <p:spPr>
          <a:xfrm>
            <a:off x="280607" y="6311186"/>
            <a:ext cx="3254779" cy="165814"/>
          </a:xfrm>
          <a:prstGeom prst="rect">
            <a:avLst/>
          </a:prstGeo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a:solidFill>
                  <a:srgbClr val="002A4E"/>
                </a:solidFill>
              </a:rPr>
              <a:t> | Title of Presentation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772399" y="533400"/>
            <a:ext cx="865022" cy="317175"/>
          </a:xfrm>
          <a:prstGeom prst="rect">
            <a:avLst/>
          </a:prstGeom>
        </p:spPr>
      </p:pic>
    </p:spTree>
    <p:extLst>
      <p:ext uri="{BB962C8B-B14F-4D97-AF65-F5344CB8AC3E}">
        <p14:creationId xmlns:p14="http://schemas.microsoft.com/office/powerpoint/2010/main" xmlns="" val="12435195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5" name="Content Placeholder 7"/>
          <p:cNvSpPr>
            <a:spLocks noGrp="1"/>
          </p:cNvSpPr>
          <p:nvPr>
            <p:ph sz="quarter" idx="11"/>
          </p:nvPr>
        </p:nvSpPr>
        <p:spPr>
          <a:xfrm>
            <a:off x="280988" y="1290638"/>
            <a:ext cx="8494712" cy="441535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2"/>
          <p:cNvSpPr>
            <a:spLocks noGrp="1"/>
          </p:cNvSpPr>
          <p:nvPr>
            <p:ph type="sldNum" sz="quarter" idx="10"/>
          </p:nvPr>
        </p:nvSpPr>
        <p:spPr>
          <a:xfrm>
            <a:off x="280607" y="6311186"/>
            <a:ext cx="3254779" cy="165814"/>
          </a:xfr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a:solidFill>
                  <a:srgbClr val="002A4E"/>
                </a:solidFill>
              </a:rPr>
              <a:t> | </a:t>
            </a:r>
            <a:r>
              <a:rPr lang="en-US" sz="1000" dirty="0">
                <a:solidFill>
                  <a:srgbClr val="000000"/>
                </a:solidFill>
              </a:rPr>
              <a:t>Smart Vessel – Functionality and Study </a:t>
            </a:r>
          </a:p>
        </p:txBody>
      </p:sp>
      <p:sp>
        <p:nvSpPr>
          <p:cNvPr id="10" name="Text Placeholder 2"/>
          <p:cNvSpPr>
            <a:spLocks noGrp="1"/>
          </p:cNvSpPr>
          <p:nvPr>
            <p:ph type="body" sz="quarter" idx="12"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10151132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ullet Comparison">
    <p:spTree>
      <p:nvGrpSpPr>
        <p:cNvPr id="1" name=""/>
        <p:cNvGrpSpPr/>
        <p:nvPr/>
      </p:nvGrpSpPr>
      <p:grpSpPr>
        <a:xfrm>
          <a:off x="0" y="0"/>
          <a:ext cx="0" cy="0"/>
          <a:chOff x="0" y="0"/>
          <a:chExt cx="0" cy="0"/>
        </a:xfrm>
      </p:grpSpPr>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0" name="Slide Number Placeholder 2"/>
          <p:cNvSpPr>
            <a:spLocks noGrp="1"/>
          </p:cNvSpPr>
          <p:nvPr>
            <p:ph type="sldNum" sz="quarter" idx="10"/>
          </p:nvPr>
        </p:nvSpPr>
        <p:spPr>
          <a:xfrm>
            <a:off x="280607" y="6311186"/>
            <a:ext cx="3254779" cy="165814"/>
          </a:xfr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a:solidFill>
                  <a:srgbClr val="002A4E"/>
                </a:solidFill>
              </a:rPr>
              <a:t> | Title of Presentation Goes Here</a:t>
            </a:r>
          </a:p>
        </p:txBody>
      </p:sp>
      <p:sp>
        <p:nvSpPr>
          <p:cNvPr id="12" name="Text Placeholder 2"/>
          <p:cNvSpPr>
            <a:spLocks noGrp="1"/>
          </p:cNvSpPr>
          <p:nvPr>
            <p:ph type="body" idx="1" hasCustomPrompt="1"/>
          </p:nvPr>
        </p:nvSpPr>
        <p:spPr>
          <a:xfrm>
            <a:off x="280605" y="1293136"/>
            <a:ext cx="4199320" cy="383265"/>
          </a:xfrm>
          <a:prstGeom prst="rect">
            <a:avLst/>
          </a:prstGeom>
        </p:spPr>
        <p:txBody>
          <a:bodyPr anchor="t"/>
          <a:lstStyle>
            <a:lvl1pPr marL="0" indent="0">
              <a:spcBef>
                <a:spcPts val="0"/>
              </a:spcBef>
              <a:buNone/>
              <a:defRPr sz="20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CATEGORY SUBHEAD</a:t>
            </a:r>
          </a:p>
        </p:txBody>
      </p:sp>
      <p:sp>
        <p:nvSpPr>
          <p:cNvPr id="14" name="Text Placeholder 2"/>
          <p:cNvSpPr>
            <a:spLocks noGrp="1"/>
          </p:cNvSpPr>
          <p:nvPr>
            <p:ph type="body" idx="13" hasCustomPrompt="1"/>
          </p:nvPr>
        </p:nvSpPr>
        <p:spPr>
          <a:xfrm>
            <a:off x="4576380" y="1293137"/>
            <a:ext cx="4199320" cy="383264"/>
          </a:xfrm>
          <a:prstGeom prst="rect">
            <a:avLst/>
          </a:prstGeom>
        </p:spPr>
        <p:txBody>
          <a:bodyPr anchor="t"/>
          <a:lstStyle>
            <a:lvl1pPr marL="0" indent="0">
              <a:spcBef>
                <a:spcPts val="0"/>
              </a:spcBef>
              <a:buNone/>
              <a:defRPr sz="20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CATEGORY SUBHEAD</a:t>
            </a:r>
          </a:p>
        </p:txBody>
      </p:sp>
      <p:sp>
        <p:nvSpPr>
          <p:cNvPr id="11" name="Text Placeholder 2"/>
          <p:cNvSpPr>
            <a:spLocks noGrp="1"/>
          </p:cNvSpPr>
          <p:nvPr>
            <p:ph type="body" sz="quarter" idx="14"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17" name="Content Placeholder 7"/>
          <p:cNvSpPr>
            <a:spLocks noGrp="1"/>
          </p:cNvSpPr>
          <p:nvPr>
            <p:ph sz="quarter" idx="11"/>
          </p:nvPr>
        </p:nvSpPr>
        <p:spPr>
          <a:xfrm>
            <a:off x="280988" y="1676401"/>
            <a:ext cx="4198937" cy="4415358"/>
          </a:xfrm>
          <a:prstGeom prst="rect">
            <a:avLst/>
          </a:prstGeom>
        </p:spPr>
        <p:txBody>
          <a:bodyPr/>
          <a:lstStyle>
            <a:lvl1pPr>
              <a:buClr>
                <a:srgbClr val="DA1A32"/>
              </a:buClr>
              <a:defRPr sz="20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sz="2000">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p:cNvSpPr>
            <a:spLocks noGrp="1"/>
          </p:cNvSpPr>
          <p:nvPr>
            <p:ph sz="quarter" idx="15"/>
          </p:nvPr>
        </p:nvSpPr>
        <p:spPr>
          <a:xfrm>
            <a:off x="4576763" y="1676401"/>
            <a:ext cx="4198937" cy="4415358"/>
          </a:xfrm>
          <a:prstGeom prst="rect">
            <a:avLst/>
          </a:prstGeom>
        </p:spPr>
        <p:txBody>
          <a:bodyPr/>
          <a:lstStyle>
            <a:lvl1pPr>
              <a:buClr>
                <a:srgbClr val="DA1A32"/>
              </a:buClr>
              <a:defRPr sz="20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sz="2000">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12657087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py and Bullets">
    <p:spTree>
      <p:nvGrpSpPr>
        <p:cNvPr id="1" name=""/>
        <p:cNvGrpSpPr/>
        <p:nvPr/>
      </p:nvGrpSpPr>
      <p:grpSpPr>
        <a:xfrm>
          <a:off x="0" y="0"/>
          <a:ext cx="0" cy="0"/>
          <a:chOff x="0" y="0"/>
          <a:chExt cx="0" cy="0"/>
        </a:xfrm>
      </p:grpSpPr>
      <p:sp>
        <p:nvSpPr>
          <p:cNvPr id="8" name="Rectangle 7"/>
          <p:cNvSpPr/>
          <p:nvPr userDrawn="1"/>
        </p:nvSpPr>
        <p:spPr>
          <a:xfrm>
            <a:off x="0" y="1"/>
            <a:ext cx="4479925" cy="6854824"/>
          </a:xfrm>
          <a:prstGeom prst="rect">
            <a:avLst/>
          </a:prstGeom>
          <a:solidFill>
            <a:srgbClr val="002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5" name="Content Placeholder 7"/>
          <p:cNvSpPr>
            <a:spLocks noGrp="1"/>
          </p:cNvSpPr>
          <p:nvPr>
            <p:ph sz="quarter" idx="11"/>
          </p:nvPr>
        </p:nvSpPr>
        <p:spPr>
          <a:xfrm>
            <a:off x="280988" y="1600200"/>
            <a:ext cx="3668713" cy="4105796"/>
          </a:xfrm>
          <a:prstGeom prst="rect">
            <a:avLst/>
          </a:prstGeom>
        </p:spPr>
        <p:txBody>
          <a:bodyPr/>
          <a:lstStyle>
            <a:lvl1pPr marL="0" indent="0">
              <a:spcBef>
                <a:spcPts val="0"/>
              </a:spcBef>
              <a:buClr>
                <a:srgbClr val="DA1A32"/>
              </a:buClr>
              <a:buNone/>
              <a:defRPr sz="2400">
                <a:solidFill>
                  <a:schemeClr val="bg1"/>
                </a:solidFill>
                <a:latin typeface="Arial" charset="0"/>
                <a:ea typeface="Arial" charset="0"/>
                <a:cs typeface="Arial" charset="0"/>
              </a:defRPr>
            </a:lvl1pPr>
            <a:lvl2pPr marL="457200" indent="0">
              <a:buClr>
                <a:srgbClr val="DA1A32"/>
              </a:buClr>
              <a:buFont typeface=".AppleSystemUIFont" charset="-120"/>
              <a:buNone/>
              <a:defRPr sz="2000">
                <a:solidFill>
                  <a:schemeClr val="bg1"/>
                </a:solidFill>
                <a:latin typeface="Arial" charset="0"/>
                <a:ea typeface="Arial" charset="0"/>
                <a:cs typeface="Arial" charset="0"/>
              </a:defRPr>
            </a:lvl2pPr>
            <a:lvl3pPr marL="914400" indent="0">
              <a:buClr>
                <a:srgbClr val="DA1A32"/>
              </a:buClr>
              <a:buNone/>
              <a:defRPr>
                <a:solidFill>
                  <a:schemeClr val="bg1"/>
                </a:solidFill>
                <a:latin typeface="Arial" charset="0"/>
                <a:ea typeface="Arial" charset="0"/>
                <a:cs typeface="Arial" charset="0"/>
              </a:defRPr>
            </a:lvl3pPr>
            <a:lvl4pPr marL="1371600" indent="0">
              <a:buClr>
                <a:srgbClr val="DA1A32"/>
              </a:buClr>
              <a:buNone/>
              <a:defRPr sz="2000">
                <a:solidFill>
                  <a:schemeClr val="bg1"/>
                </a:solidFill>
                <a:latin typeface="Arial" charset="0"/>
                <a:ea typeface="Arial" charset="0"/>
                <a:cs typeface="Arial" charset="0"/>
              </a:defRPr>
            </a:lvl4pPr>
            <a:lvl5pPr marL="1828800" indent="0">
              <a:buClr>
                <a:srgbClr val="DA1A32"/>
              </a:buClr>
              <a:buNone/>
              <a:defRPr sz="2000">
                <a:solidFill>
                  <a:schemeClr val="bg1"/>
                </a:solidFill>
                <a:latin typeface="Arial" charset="0"/>
                <a:ea typeface="Arial" charset="0"/>
                <a:cs typeface="Arial" charset="0"/>
              </a:defRPr>
            </a:lvl5pPr>
          </a:lstStyle>
          <a:p>
            <a:pPr lvl="0"/>
            <a:r>
              <a:rPr lang="en-US" dirty="0"/>
              <a:t>Click to edit Master text styles</a:t>
            </a:r>
          </a:p>
        </p:txBody>
      </p:sp>
      <p:sp>
        <p:nvSpPr>
          <p:cNvPr id="21" name="Slide Number Placeholder 2"/>
          <p:cNvSpPr>
            <a:spLocks noGrp="1"/>
          </p:cNvSpPr>
          <p:nvPr>
            <p:ph type="sldNum" sz="quarter" idx="10"/>
          </p:nvPr>
        </p:nvSpPr>
        <p:spPr>
          <a:xfrm>
            <a:off x="280607" y="6311186"/>
            <a:ext cx="3254779" cy="165814"/>
          </a:xfrm>
        </p:spPr>
        <p:txBody>
          <a:bodyPr/>
          <a:lstStyle>
            <a:lvl1pPr>
              <a:defRPr>
                <a:solidFill>
                  <a:schemeClr val="bg1"/>
                </a:solidFill>
                <a:latin typeface="Book Antiqua" charset="0"/>
                <a:ea typeface="Book Antiqua" charset="0"/>
                <a:cs typeface="Book Antiqua" charset="0"/>
              </a:defRPr>
            </a:lvl1pPr>
          </a:lstStyle>
          <a:p>
            <a:fld id="{41FAC4EC-5D89-1C41-A9EF-1F206B220A4C}" type="slidenum">
              <a:rPr lang="en-US" sz="1000" smtClean="0">
                <a:solidFill>
                  <a:srgbClr val="FFFFFF"/>
                </a:solidFill>
              </a:rPr>
              <a:pPr/>
              <a:t>‹#›</a:t>
            </a:fld>
            <a:r>
              <a:rPr lang="en-US" sz="1000">
                <a:solidFill>
                  <a:srgbClr val="FFFFFF"/>
                </a:solidFill>
              </a:rPr>
              <a:t> | Title of Presentation Goes Here</a:t>
            </a:r>
            <a:endParaRPr lang="en-US" sz="1000" dirty="0">
              <a:solidFill>
                <a:srgbClr val="FFFFFF"/>
              </a:solidFill>
            </a:endParaRPr>
          </a:p>
        </p:txBody>
      </p:sp>
      <p:sp>
        <p:nvSpPr>
          <p:cNvPr id="10" name="Text Placeholder 2"/>
          <p:cNvSpPr>
            <a:spLocks noGrp="1"/>
          </p:cNvSpPr>
          <p:nvPr>
            <p:ph type="body" sz="quarter" idx="12" hasCustomPrompt="1"/>
          </p:nvPr>
        </p:nvSpPr>
        <p:spPr>
          <a:xfrm>
            <a:off x="280989" y="547688"/>
            <a:ext cx="3668712" cy="1052512"/>
          </a:xfrm>
          <a:prstGeom prst="rect">
            <a:avLst/>
          </a:prstGeom>
        </p:spPr>
        <p:txBody>
          <a:bodyPr/>
          <a:lstStyle>
            <a:lvl1pPr marL="0" indent="0">
              <a:spcBef>
                <a:spcPts val="0"/>
              </a:spcBef>
              <a:buNone/>
              <a:defRPr sz="3600">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11" name="Content Placeholder 7"/>
          <p:cNvSpPr>
            <a:spLocks noGrp="1"/>
          </p:cNvSpPr>
          <p:nvPr>
            <p:ph sz="quarter" idx="13"/>
          </p:nvPr>
        </p:nvSpPr>
        <p:spPr>
          <a:xfrm>
            <a:off x="4953000" y="547688"/>
            <a:ext cx="3822700" cy="515830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3320663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Column Bullets with Subhead and Photo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1FAC4EC-5D89-1C41-A9EF-1F206B220A4C}" type="slidenum">
              <a:rPr lang="en-US" sz="1000" smtClean="0">
                <a:solidFill>
                  <a:srgbClr val="002A4E"/>
                </a:solidFill>
              </a:rPr>
              <a:pPr/>
              <a:t>‹#›</a:t>
            </a:fld>
            <a:r>
              <a:rPr lang="en-US" sz="1000">
                <a:solidFill>
                  <a:srgbClr val="002A4E"/>
                </a:solidFill>
              </a:rPr>
              <a:t> | Title of Presentation Goes Here</a:t>
            </a:r>
            <a:endParaRPr lang="en-US" sz="1000" dirty="0">
              <a:solidFill>
                <a:srgbClr val="002A4E"/>
              </a:solidFill>
            </a:endParaRPr>
          </a:p>
        </p:txBody>
      </p:sp>
      <p:cxnSp>
        <p:nvCxnSpPr>
          <p:cNvPr id="5" name="Straight Connector 4"/>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6" name="Text Placeholder 2"/>
          <p:cNvSpPr>
            <a:spLocks noGrp="1"/>
          </p:cNvSpPr>
          <p:nvPr>
            <p:ph type="body" sz="quarter" idx="13" hasCustomPrompt="1"/>
          </p:nvPr>
        </p:nvSpPr>
        <p:spPr>
          <a:xfrm>
            <a:off x="280988" y="547688"/>
            <a:ext cx="8494712" cy="612775"/>
          </a:xfrm>
          <a:prstGeom prst="rect">
            <a:avLst/>
          </a:prstGeom>
        </p:spPr>
        <p:txBody>
          <a:bodyPr/>
          <a:lstStyle>
            <a:lvl1pPr marL="0" indent="0">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8" name="Picture Placeholder 7"/>
          <p:cNvSpPr>
            <a:spLocks noGrp="1"/>
          </p:cNvSpPr>
          <p:nvPr>
            <p:ph type="pic" sz="quarter" idx="14"/>
          </p:nvPr>
        </p:nvSpPr>
        <p:spPr>
          <a:xfrm>
            <a:off x="381000" y="1290638"/>
            <a:ext cx="2667000" cy="2290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sp>
        <p:nvSpPr>
          <p:cNvPr id="10" name="Picture Placeholder 7"/>
          <p:cNvSpPr>
            <a:spLocks noGrp="1"/>
          </p:cNvSpPr>
          <p:nvPr>
            <p:ph type="pic" sz="quarter" idx="15"/>
          </p:nvPr>
        </p:nvSpPr>
        <p:spPr>
          <a:xfrm>
            <a:off x="3238500" y="1290638"/>
            <a:ext cx="2667000" cy="2290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sp>
        <p:nvSpPr>
          <p:cNvPr id="11" name="Picture Placeholder 7"/>
          <p:cNvSpPr>
            <a:spLocks noGrp="1"/>
          </p:cNvSpPr>
          <p:nvPr>
            <p:ph type="pic" sz="quarter" idx="16"/>
          </p:nvPr>
        </p:nvSpPr>
        <p:spPr>
          <a:xfrm>
            <a:off x="6108700" y="1290638"/>
            <a:ext cx="2667000" cy="2290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sp>
        <p:nvSpPr>
          <p:cNvPr id="12" name="Content Placeholder 7"/>
          <p:cNvSpPr>
            <a:spLocks noGrp="1"/>
          </p:cNvSpPr>
          <p:nvPr>
            <p:ph sz="quarter" idx="11"/>
          </p:nvPr>
        </p:nvSpPr>
        <p:spPr>
          <a:xfrm>
            <a:off x="280989" y="4200774"/>
            <a:ext cx="2767012" cy="1666625"/>
          </a:xfrm>
          <a:prstGeom prst="rect">
            <a:avLst/>
          </a:prstGeom>
        </p:spPr>
        <p:txBody>
          <a:bodyPr/>
          <a:lstStyle>
            <a:lvl1pPr marL="285750" indent="-285750">
              <a:spcBef>
                <a:spcPts val="0"/>
              </a:spcBef>
              <a:buClr>
                <a:srgbClr val="DA1A32"/>
              </a:buClr>
              <a:buFont typeface="Arial" charset="0"/>
              <a:buChar char="•"/>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15" name="Text Placeholder 2"/>
          <p:cNvSpPr>
            <a:spLocks noGrp="1"/>
          </p:cNvSpPr>
          <p:nvPr>
            <p:ph type="body" idx="1" hasCustomPrompt="1"/>
          </p:nvPr>
        </p:nvSpPr>
        <p:spPr>
          <a:xfrm>
            <a:off x="280605" y="3817510"/>
            <a:ext cx="2767395" cy="383265"/>
          </a:xfrm>
          <a:prstGeom prst="rect">
            <a:avLst/>
          </a:prstGeom>
        </p:spPr>
        <p:txBody>
          <a:bodyPr anchor="t"/>
          <a:lstStyle>
            <a:lvl1pPr marL="0" indent="0">
              <a:spcBef>
                <a:spcPts val="0"/>
              </a:spcBef>
              <a:buNone/>
              <a:defRPr sz="18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6" name="Content Placeholder 7"/>
          <p:cNvSpPr>
            <a:spLocks noGrp="1"/>
          </p:cNvSpPr>
          <p:nvPr>
            <p:ph sz="quarter" idx="17"/>
          </p:nvPr>
        </p:nvSpPr>
        <p:spPr>
          <a:xfrm>
            <a:off x="3144839" y="4200774"/>
            <a:ext cx="2767012" cy="1666625"/>
          </a:xfrm>
          <a:prstGeom prst="rect">
            <a:avLst/>
          </a:prstGeom>
        </p:spPr>
        <p:txBody>
          <a:bodyPr/>
          <a:lstStyle>
            <a:lvl1pPr marL="285750" indent="-285750">
              <a:spcBef>
                <a:spcPts val="0"/>
              </a:spcBef>
              <a:buClr>
                <a:srgbClr val="DA1A32"/>
              </a:buClr>
              <a:buFont typeface="Arial" charset="0"/>
              <a:buChar char="•"/>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17" name="Text Placeholder 2"/>
          <p:cNvSpPr>
            <a:spLocks noGrp="1"/>
          </p:cNvSpPr>
          <p:nvPr>
            <p:ph type="body" idx="18" hasCustomPrompt="1"/>
          </p:nvPr>
        </p:nvSpPr>
        <p:spPr>
          <a:xfrm>
            <a:off x="3144455" y="3817510"/>
            <a:ext cx="2767395" cy="383265"/>
          </a:xfrm>
          <a:prstGeom prst="rect">
            <a:avLst/>
          </a:prstGeom>
        </p:spPr>
        <p:txBody>
          <a:bodyPr anchor="t"/>
          <a:lstStyle>
            <a:lvl1pPr marL="0" indent="0">
              <a:spcBef>
                <a:spcPts val="0"/>
              </a:spcBef>
              <a:buNone/>
              <a:defRPr sz="18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8" name="Content Placeholder 7"/>
          <p:cNvSpPr>
            <a:spLocks noGrp="1"/>
          </p:cNvSpPr>
          <p:nvPr>
            <p:ph sz="quarter" idx="19"/>
          </p:nvPr>
        </p:nvSpPr>
        <p:spPr>
          <a:xfrm>
            <a:off x="6008689" y="4200774"/>
            <a:ext cx="2767012" cy="1666625"/>
          </a:xfrm>
          <a:prstGeom prst="rect">
            <a:avLst/>
          </a:prstGeom>
        </p:spPr>
        <p:txBody>
          <a:bodyPr/>
          <a:lstStyle>
            <a:lvl1pPr marL="285750" indent="-285750">
              <a:spcBef>
                <a:spcPts val="0"/>
              </a:spcBef>
              <a:buClr>
                <a:srgbClr val="DA1A32"/>
              </a:buClr>
              <a:buFont typeface="Arial" charset="0"/>
              <a:buChar char="•"/>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19" name="Text Placeholder 2"/>
          <p:cNvSpPr>
            <a:spLocks noGrp="1"/>
          </p:cNvSpPr>
          <p:nvPr>
            <p:ph type="body" idx="20" hasCustomPrompt="1"/>
          </p:nvPr>
        </p:nvSpPr>
        <p:spPr>
          <a:xfrm>
            <a:off x="6008305" y="3817510"/>
            <a:ext cx="2767395" cy="383265"/>
          </a:xfrm>
          <a:prstGeom prst="rect">
            <a:avLst/>
          </a:prstGeom>
        </p:spPr>
        <p:txBody>
          <a:bodyPr anchor="t"/>
          <a:lstStyle>
            <a:lvl1pPr marL="0" indent="0">
              <a:spcBef>
                <a:spcPts val="0"/>
              </a:spcBef>
              <a:buNone/>
              <a:defRPr sz="18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4097451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1" name="Slide Number Placeholder 2"/>
          <p:cNvSpPr>
            <a:spLocks noGrp="1"/>
          </p:cNvSpPr>
          <p:nvPr>
            <p:ph type="sldNum" sz="quarter" idx="10"/>
          </p:nvPr>
        </p:nvSpPr>
        <p:spPr>
          <a:xfrm>
            <a:off x="280607" y="6311186"/>
            <a:ext cx="3254779" cy="165814"/>
          </a:xfrm>
        </p:spPr>
        <p:txBody>
          <a:bodyPr/>
          <a:lstStyle>
            <a:lvl1pPr>
              <a:defRPr>
                <a:solidFill>
                  <a:srgbClr val="002A4E"/>
                </a:solidFill>
                <a:latin typeface="Book Antiqua" charset="0"/>
                <a:ea typeface="Book Antiqua" charset="0"/>
                <a:cs typeface="Book Antiqua" charset="0"/>
              </a:defRPr>
            </a:lvl1pPr>
          </a:lstStyle>
          <a:p>
            <a:fld id="{41FAC4EC-5D89-1C41-A9EF-1F206B220A4C}" type="slidenum">
              <a:rPr lang="en-US" sz="1000" smtClean="0"/>
              <a:pPr/>
              <a:t>‹#›</a:t>
            </a:fld>
            <a:r>
              <a:rPr lang="en-US" sz="1000" smtClean="0"/>
              <a:t> | Title of Presentation Goes Here</a:t>
            </a:r>
            <a:endParaRPr lang="en-US" sz="1000" dirty="0"/>
          </a:p>
        </p:txBody>
      </p:sp>
      <p:sp>
        <p:nvSpPr>
          <p:cNvPr id="4" name="Rectangle 3"/>
          <p:cNvSpPr/>
          <p:nvPr userDrawn="1"/>
        </p:nvSpPr>
        <p:spPr>
          <a:xfrm rot="16200000">
            <a:off x="4479924" y="-2415698"/>
            <a:ext cx="184150" cy="9144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6" name="Oval 5"/>
          <p:cNvSpPr/>
          <p:nvPr userDrawn="1"/>
        </p:nvSpPr>
        <p:spPr>
          <a:xfrm rot="16200000">
            <a:off x="361756" y="2100885"/>
            <a:ext cx="110836" cy="110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cxnSp>
        <p:nvCxnSpPr>
          <p:cNvPr id="24" name="Straight Connector 23"/>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25" name="Text Placeholder 2"/>
          <p:cNvSpPr>
            <a:spLocks noGrp="1"/>
          </p:cNvSpPr>
          <p:nvPr userDrawn="1">
            <p:ph type="body" sz="quarter" idx="12"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smtClean="0"/>
              <a:t>Header Goes Here</a:t>
            </a:r>
          </a:p>
        </p:txBody>
      </p:sp>
      <p:sp>
        <p:nvSpPr>
          <p:cNvPr id="27" name="Content Placeholder 7"/>
          <p:cNvSpPr>
            <a:spLocks noGrp="1"/>
          </p:cNvSpPr>
          <p:nvPr>
            <p:ph sz="quarter" idx="13" hasCustomPrompt="1"/>
          </p:nvPr>
        </p:nvSpPr>
        <p:spPr>
          <a:xfrm>
            <a:off x="280607" y="2450537"/>
            <a:ext cx="2053018" cy="3474337"/>
          </a:xfrm>
          <a:prstGeom prst="rect">
            <a:avLst/>
          </a:prstGeom>
        </p:spPr>
        <p:txBody>
          <a:bodyPr/>
          <a:lstStyle>
            <a:lvl1pPr marL="0" indent="0">
              <a:spcBef>
                <a:spcPts val="0"/>
              </a:spcBef>
              <a:buClr>
                <a:srgbClr val="DA1A32"/>
              </a:buClr>
              <a:buFont typeface="Arial" charset="0"/>
              <a:buNone/>
              <a:defRPr sz="14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smtClean="0"/>
              <a:t>Process Step 1 Description</a:t>
            </a:r>
          </a:p>
        </p:txBody>
      </p:sp>
      <p:sp>
        <p:nvSpPr>
          <p:cNvPr id="37" name="Content Placeholder 7"/>
          <p:cNvSpPr>
            <a:spLocks noGrp="1"/>
          </p:cNvSpPr>
          <p:nvPr>
            <p:ph sz="quarter" idx="14" hasCustomPrompt="1"/>
          </p:nvPr>
        </p:nvSpPr>
        <p:spPr>
          <a:xfrm>
            <a:off x="280607" y="1535042"/>
            <a:ext cx="2053018" cy="327025"/>
          </a:xfrm>
          <a:prstGeom prst="rect">
            <a:avLst/>
          </a:prstGeom>
        </p:spPr>
        <p:txBody>
          <a:bodyPr/>
          <a:lstStyle>
            <a:lvl1pPr marL="0" indent="0">
              <a:spcBef>
                <a:spcPts val="0"/>
              </a:spcBef>
              <a:buClr>
                <a:srgbClr val="DA1A32"/>
              </a:buClr>
              <a:buFont typeface="Arial" charset="0"/>
              <a:buNone/>
              <a:defRPr sz="1400" b="1" baseline="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smtClean="0"/>
              <a:t>Process Step 1</a:t>
            </a:r>
          </a:p>
        </p:txBody>
      </p:sp>
      <p:sp>
        <p:nvSpPr>
          <p:cNvPr id="38" name="Oval 37"/>
          <p:cNvSpPr/>
          <p:nvPr userDrawn="1"/>
        </p:nvSpPr>
        <p:spPr>
          <a:xfrm rot="16200000">
            <a:off x="2508056" y="2100885"/>
            <a:ext cx="110836" cy="110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39" name="Content Placeholder 7"/>
          <p:cNvSpPr>
            <a:spLocks noGrp="1"/>
          </p:cNvSpPr>
          <p:nvPr>
            <p:ph sz="quarter" idx="15" hasCustomPrompt="1"/>
          </p:nvPr>
        </p:nvSpPr>
        <p:spPr>
          <a:xfrm>
            <a:off x="2426907" y="2450537"/>
            <a:ext cx="2053018" cy="3474337"/>
          </a:xfrm>
          <a:prstGeom prst="rect">
            <a:avLst/>
          </a:prstGeom>
        </p:spPr>
        <p:txBody>
          <a:bodyPr/>
          <a:lstStyle>
            <a:lvl1pPr marL="0" indent="0">
              <a:spcBef>
                <a:spcPts val="0"/>
              </a:spcBef>
              <a:buClr>
                <a:srgbClr val="DA1A32"/>
              </a:buClr>
              <a:buFont typeface="Arial" charset="0"/>
              <a:buNone/>
              <a:defRPr sz="14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smtClean="0"/>
              <a:t>Process Step 2 Description</a:t>
            </a:r>
          </a:p>
        </p:txBody>
      </p:sp>
      <p:sp>
        <p:nvSpPr>
          <p:cNvPr id="40" name="Content Placeholder 7"/>
          <p:cNvSpPr>
            <a:spLocks noGrp="1"/>
          </p:cNvSpPr>
          <p:nvPr>
            <p:ph sz="quarter" idx="16" hasCustomPrompt="1"/>
          </p:nvPr>
        </p:nvSpPr>
        <p:spPr>
          <a:xfrm>
            <a:off x="2426907" y="1535042"/>
            <a:ext cx="2053018" cy="327025"/>
          </a:xfrm>
          <a:prstGeom prst="rect">
            <a:avLst/>
          </a:prstGeom>
        </p:spPr>
        <p:txBody>
          <a:bodyPr/>
          <a:lstStyle>
            <a:lvl1pPr marL="0" indent="0">
              <a:spcBef>
                <a:spcPts val="0"/>
              </a:spcBef>
              <a:buClr>
                <a:srgbClr val="DA1A32"/>
              </a:buClr>
              <a:buFont typeface="Arial" charset="0"/>
              <a:buNone/>
              <a:defRPr sz="1400" b="1" baseline="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smtClean="0"/>
              <a:t>Process Step 2</a:t>
            </a:r>
          </a:p>
        </p:txBody>
      </p:sp>
      <p:sp>
        <p:nvSpPr>
          <p:cNvPr id="41" name="Oval 40"/>
          <p:cNvSpPr/>
          <p:nvPr userDrawn="1"/>
        </p:nvSpPr>
        <p:spPr>
          <a:xfrm rot="16200000">
            <a:off x="4657531" y="2100885"/>
            <a:ext cx="110836" cy="110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42" name="Content Placeholder 7"/>
          <p:cNvSpPr>
            <a:spLocks noGrp="1"/>
          </p:cNvSpPr>
          <p:nvPr>
            <p:ph sz="quarter" idx="17" hasCustomPrompt="1"/>
          </p:nvPr>
        </p:nvSpPr>
        <p:spPr>
          <a:xfrm>
            <a:off x="4576382" y="2450537"/>
            <a:ext cx="2053018" cy="3474337"/>
          </a:xfrm>
          <a:prstGeom prst="rect">
            <a:avLst/>
          </a:prstGeom>
        </p:spPr>
        <p:txBody>
          <a:bodyPr/>
          <a:lstStyle>
            <a:lvl1pPr marL="0" indent="0">
              <a:spcBef>
                <a:spcPts val="0"/>
              </a:spcBef>
              <a:buClr>
                <a:srgbClr val="DA1A32"/>
              </a:buClr>
              <a:buFont typeface="Arial" charset="0"/>
              <a:buNone/>
              <a:defRPr sz="14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smtClean="0"/>
              <a:t>Process Step 3 Description</a:t>
            </a:r>
          </a:p>
        </p:txBody>
      </p:sp>
      <p:sp>
        <p:nvSpPr>
          <p:cNvPr id="43" name="Content Placeholder 7"/>
          <p:cNvSpPr>
            <a:spLocks noGrp="1"/>
          </p:cNvSpPr>
          <p:nvPr>
            <p:ph sz="quarter" idx="18" hasCustomPrompt="1"/>
          </p:nvPr>
        </p:nvSpPr>
        <p:spPr>
          <a:xfrm>
            <a:off x="4576382" y="1535042"/>
            <a:ext cx="2053018" cy="327025"/>
          </a:xfrm>
          <a:prstGeom prst="rect">
            <a:avLst/>
          </a:prstGeom>
        </p:spPr>
        <p:txBody>
          <a:bodyPr/>
          <a:lstStyle>
            <a:lvl1pPr marL="0" indent="0">
              <a:spcBef>
                <a:spcPts val="0"/>
              </a:spcBef>
              <a:buClr>
                <a:srgbClr val="DA1A32"/>
              </a:buClr>
              <a:buFont typeface="Arial" charset="0"/>
              <a:buNone/>
              <a:defRPr sz="1400" b="1" baseline="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smtClean="0"/>
              <a:t>Process Step 3</a:t>
            </a:r>
          </a:p>
        </p:txBody>
      </p:sp>
      <p:sp>
        <p:nvSpPr>
          <p:cNvPr id="44" name="Oval 43"/>
          <p:cNvSpPr/>
          <p:nvPr userDrawn="1"/>
        </p:nvSpPr>
        <p:spPr>
          <a:xfrm rot="16200000">
            <a:off x="6803831" y="2100885"/>
            <a:ext cx="110836" cy="110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45" name="Content Placeholder 7"/>
          <p:cNvSpPr>
            <a:spLocks noGrp="1"/>
          </p:cNvSpPr>
          <p:nvPr>
            <p:ph sz="quarter" idx="19" hasCustomPrompt="1"/>
          </p:nvPr>
        </p:nvSpPr>
        <p:spPr>
          <a:xfrm>
            <a:off x="6722682" y="2450537"/>
            <a:ext cx="2053018" cy="3474337"/>
          </a:xfrm>
          <a:prstGeom prst="rect">
            <a:avLst/>
          </a:prstGeom>
        </p:spPr>
        <p:txBody>
          <a:bodyPr/>
          <a:lstStyle>
            <a:lvl1pPr marL="0" indent="0">
              <a:spcBef>
                <a:spcPts val="0"/>
              </a:spcBef>
              <a:buClr>
                <a:srgbClr val="DA1A32"/>
              </a:buClr>
              <a:buFont typeface="Arial" charset="0"/>
              <a:buNone/>
              <a:defRPr sz="14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smtClean="0"/>
              <a:t>Process Step 4 Description</a:t>
            </a:r>
          </a:p>
        </p:txBody>
      </p:sp>
      <p:sp>
        <p:nvSpPr>
          <p:cNvPr id="46" name="Content Placeholder 7"/>
          <p:cNvSpPr>
            <a:spLocks noGrp="1"/>
          </p:cNvSpPr>
          <p:nvPr>
            <p:ph sz="quarter" idx="20" hasCustomPrompt="1"/>
          </p:nvPr>
        </p:nvSpPr>
        <p:spPr>
          <a:xfrm>
            <a:off x="6722682" y="1535042"/>
            <a:ext cx="2053018" cy="327025"/>
          </a:xfrm>
          <a:prstGeom prst="rect">
            <a:avLst/>
          </a:prstGeom>
        </p:spPr>
        <p:txBody>
          <a:bodyPr/>
          <a:lstStyle>
            <a:lvl1pPr marL="0" indent="0">
              <a:spcBef>
                <a:spcPts val="0"/>
              </a:spcBef>
              <a:buClr>
                <a:srgbClr val="DA1A32"/>
              </a:buClr>
              <a:buFont typeface="Arial" charset="0"/>
              <a:buNone/>
              <a:defRPr sz="1400" b="1" baseline="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smtClean="0"/>
              <a:t>Process Step 4</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761376614"/>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Column Copy with Header and Subhea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1FAC4EC-5D89-1C41-A9EF-1F206B220A4C}" type="slidenum">
              <a:rPr lang="en-US" sz="1000" smtClean="0">
                <a:solidFill>
                  <a:srgbClr val="002A4E"/>
                </a:solidFill>
              </a:rPr>
              <a:pPr/>
              <a:t>‹#›</a:t>
            </a:fld>
            <a:r>
              <a:rPr lang="en-US" sz="1000">
                <a:solidFill>
                  <a:srgbClr val="002A4E"/>
                </a:solidFill>
              </a:rPr>
              <a:t> | Title of Presentation Goes Here</a:t>
            </a:r>
            <a:endParaRPr lang="en-US" sz="1000" dirty="0">
              <a:solidFill>
                <a:srgbClr val="002A4E"/>
              </a:solidFill>
            </a:endParaRPr>
          </a:p>
        </p:txBody>
      </p:sp>
      <p:cxnSp>
        <p:nvCxnSpPr>
          <p:cNvPr id="5" name="Straight Connector 4"/>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6" name="Text Placeholder 2"/>
          <p:cNvSpPr>
            <a:spLocks noGrp="1"/>
          </p:cNvSpPr>
          <p:nvPr>
            <p:ph type="body" sz="quarter" idx="13"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12" name="Content Placeholder 7"/>
          <p:cNvSpPr>
            <a:spLocks noGrp="1"/>
          </p:cNvSpPr>
          <p:nvPr>
            <p:ph sz="quarter" idx="11"/>
          </p:nvPr>
        </p:nvSpPr>
        <p:spPr>
          <a:xfrm>
            <a:off x="280989" y="1524000"/>
            <a:ext cx="2767012" cy="405383"/>
          </a:xfrm>
          <a:prstGeom prst="rect">
            <a:avLst/>
          </a:prstGeom>
        </p:spPr>
        <p:txBody>
          <a:bodyPr/>
          <a:lstStyle>
            <a:lvl1pPr marL="0" indent="0">
              <a:spcBef>
                <a:spcPts val="0"/>
              </a:spcBef>
              <a:buClr>
                <a:srgbClr val="DA1A32"/>
              </a:buClr>
              <a:buNone/>
              <a:defRPr sz="24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a:t>
            </a:r>
            <a:r>
              <a:rPr lang="en-US"/>
              <a:t>to edit</a:t>
            </a:r>
            <a:endParaRPr lang="en-US" dirty="0"/>
          </a:p>
        </p:txBody>
      </p:sp>
      <p:sp>
        <p:nvSpPr>
          <p:cNvPr id="15" name="Content Placeholder 7"/>
          <p:cNvSpPr>
            <a:spLocks noGrp="1"/>
          </p:cNvSpPr>
          <p:nvPr>
            <p:ph sz="quarter" idx="14"/>
          </p:nvPr>
        </p:nvSpPr>
        <p:spPr>
          <a:xfrm>
            <a:off x="280989" y="1929383"/>
            <a:ext cx="2767012" cy="291083"/>
          </a:xfrm>
          <a:prstGeom prst="rect">
            <a:avLst/>
          </a:prstGeom>
        </p:spPr>
        <p:txBody>
          <a:bodyPr/>
          <a:lstStyle>
            <a:lvl1pPr marL="0" indent="0">
              <a:spcBef>
                <a:spcPts val="0"/>
              </a:spcBef>
              <a:buClr>
                <a:srgbClr val="DA1A32"/>
              </a:buClr>
              <a:buNone/>
              <a:defRPr sz="16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17" name="Content Placeholder 7"/>
          <p:cNvSpPr>
            <a:spLocks noGrp="1"/>
          </p:cNvSpPr>
          <p:nvPr>
            <p:ph sz="quarter" idx="15"/>
          </p:nvPr>
        </p:nvSpPr>
        <p:spPr>
          <a:xfrm>
            <a:off x="280989" y="2362200"/>
            <a:ext cx="2767012" cy="3350051"/>
          </a:xfrm>
          <a:prstGeom prst="rect">
            <a:avLst/>
          </a:prstGeom>
        </p:spPr>
        <p:txBody>
          <a:bodyPr/>
          <a:lstStyle>
            <a:lvl1pPr marL="0" indent="0">
              <a:spcBef>
                <a:spcPts val="0"/>
              </a:spcBef>
              <a:buClr>
                <a:srgbClr val="DA1A32"/>
              </a:buClr>
              <a:buNone/>
              <a:defRPr sz="1600">
                <a:solidFill>
                  <a:schemeClr val="tx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cxnSp>
        <p:nvCxnSpPr>
          <p:cNvPr id="4" name="Straight Connector 3"/>
          <p:cNvCxnSpPr/>
          <p:nvPr userDrawn="1"/>
        </p:nvCxnSpPr>
        <p:spPr>
          <a:xfrm>
            <a:off x="3136900" y="1562100"/>
            <a:ext cx="0" cy="4401311"/>
          </a:xfrm>
          <a:prstGeom prst="line">
            <a:avLst/>
          </a:prstGeom>
          <a:ln>
            <a:solidFill>
              <a:srgbClr val="C5C7C9"/>
            </a:solidFill>
          </a:ln>
        </p:spPr>
        <p:style>
          <a:lnRef idx="1">
            <a:schemeClr val="accent1"/>
          </a:lnRef>
          <a:fillRef idx="0">
            <a:schemeClr val="accent1"/>
          </a:fillRef>
          <a:effectRef idx="0">
            <a:schemeClr val="accent1"/>
          </a:effectRef>
          <a:fontRef idx="minor">
            <a:schemeClr val="tx1"/>
          </a:fontRef>
        </p:style>
      </p:cxnSp>
      <p:sp>
        <p:nvSpPr>
          <p:cNvPr id="18" name="Content Placeholder 7"/>
          <p:cNvSpPr>
            <a:spLocks noGrp="1"/>
          </p:cNvSpPr>
          <p:nvPr>
            <p:ph sz="quarter" idx="16"/>
          </p:nvPr>
        </p:nvSpPr>
        <p:spPr>
          <a:xfrm>
            <a:off x="3138488" y="1524000"/>
            <a:ext cx="2767012" cy="405383"/>
          </a:xfrm>
          <a:prstGeom prst="rect">
            <a:avLst/>
          </a:prstGeom>
        </p:spPr>
        <p:txBody>
          <a:bodyPr/>
          <a:lstStyle>
            <a:lvl1pPr marL="0" indent="0">
              <a:spcBef>
                <a:spcPts val="0"/>
              </a:spcBef>
              <a:buClr>
                <a:srgbClr val="DA1A32"/>
              </a:buClr>
              <a:buNone/>
              <a:defRPr sz="24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a:t>
            </a:r>
            <a:r>
              <a:rPr lang="en-US"/>
              <a:t>to edit</a:t>
            </a:r>
            <a:endParaRPr lang="en-US" dirty="0"/>
          </a:p>
        </p:txBody>
      </p:sp>
      <p:sp>
        <p:nvSpPr>
          <p:cNvPr id="19" name="Content Placeholder 7"/>
          <p:cNvSpPr>
            <a:spLocks noGrp="1"/>
          </p:cNvSpPr>
          <p:nvPr>
            <p:ph sz="quarter" idx="17"/>
          </p:nvPr>
        </p:nvSpPr>
        <p:spPr>
          <a:xfrm>
            <a:off x="3138488" y="1929383"/>
            <a:ext cx="2767012" cy="291083"/>
          </a:xfrm>
          <a:prstGeom prst="rect">
            <a:avLst/>
          </a:prstGeom>
        </p:spPr>
        <p:txBody>
          <a:bodyPr/>
          <a:lstStyle>
            <a:lvl1pPr marL="0" indent="0">
              <a:spcBef>
                <a:spcPts val="0"/>
              </a:spcBef>
              <a:buClr>
                <a:srgbClr val="DA1A32"/>
              </a:buClr>
              <a:buNone/>
              <a:defRPr sz="16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1" name="Content Placeholder 7"/>
          <p:cNvSpPr>
            <a:spLocks noGrp="1"/>
          </p:cNvSpPr>
          <p:nvPr>
            <p:ph sz="quarter" idx="18"/>
          </p:nvPr>
        </p:nvSpPr>
        <p:spPr>
          <a:xfrm>
            <a:off x="3138488" y="2362200"/>
            <a:ext cx="2767012" cy="3350051"/>
          </a:xfrm>
          <a:prstGeom prst="rect">
            <a:avLst/>
          </a:prstGeom>
        </p:spPr>
        <p:txBody>
          <a:bodyPr/>
          <a:lstStyle>
            <a:lvl1pPr marL="0" indent="0">
              <a:spcBef>
                <a:spcPts val="0"/>
              </a:spcBef>
              <a:buClr>
                <a:srgbClr val="DA1A32"/>
              </a:buClr>
              <a:buNone/>
              <a:defRPr sz="1600">
                <a:solidFill>
                  <a:schemeClr val="tx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cxnSp>
        <p:nvCxnSpPr>
          <p:cNvPr id="22" name="Straight Connector 21"/>
          <p:cNvCxnSpPr/>
          <p:nvPr userDrawn="1"/>
        </p:nvCxnSpPr>
        <p:spPr>
          <a:xfrm>
            <a:off x="5994399" y="1562100"/>
            <a:ext cx="0" cy="4401311"/>
          </a:xfrm>
          <a:prstGeom prst="line">
            <a:avLst/>
          </a:prstGeom>
          <a:ln>
            <a:solidFill>
              <a:srgbClr val="C5C7C9"/>
            </a:solidFill>
          </a:ln>
        </p:spPr>
        <p:style>
          <a:lnRef idx="1">
            <a:schemeClr val="accent1"/>
          </a:lnRef>
          <a:fillRef idx="0">
            <a:schemeClr val="accent1"/>
          </a:fillRef>
          <a:effectRef idx="0">
            <a:schemeClr val="accent1"/>
          </a:effectRef>
          <a:fontRef idx="minor">
            <a:schemeClr val="tx1"/>
          </a:fontRef>
        </p:style>
      </p:cxnSp>
      <p:sp>
        <p:nvSpPr>
          <p:cNvPr id="23" name="Content Placeholder 7"/>
          <p:cNvSpPr>
            <a:spLocks noGrp="1"/>
          </p:cNvSpPr>
          <p:nvPr>
            <p:ph sz="quarter" idx="19"/>
          </p:nvPr>
        </p:nvSpPr>
        <p:spPr>
          <a:xfrm>
            <a:off x="6008688" y="1524000"/>
            <a:ext cx="2767012" cy="405383"/>
          </a:xfrm>
          <a:prstGeom prst="rect">
            <a:avLst/>
          </a:prstGeom>
        </p:spPr>
        <p:txBody>
          <a:bodyPr/>
          <a:lstStyle>
            <a:lvl1pPr marL="0" indent="0">
              <a:spcBef>
                <a:spcPts val="0"/>
              </a:spcBef>
              <a:buClr>
                <a:srgbClr val="DA1A32"/>
              </a:buClr>
              <a:buNone/>
              <a:defRPr sz="24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a:t>
            </a:r>
            <a:r>
              <a:rPr lang="en-US"/>
              <a:t>to edit</a:t>
            </a:r>
            <a:endParaRPr lang="en-US" dirty="0"/>
          </a:p>
        </p:txBody>
      </p:sp>
      <p:sp>
        <p:nvSpPr>
          <p:cNvPr id="24" name="Content Placeholder 7"/>
          <p:cNvSpPr>
            <a:spLocks noGrp="1"/>
          </p:cNvSpPr>
          <p:nvPr>
            <p:ph sz="quarter" idx="20"/>
          </p:nvPr>
        </p:nvSpPr>
        <p:spPr>
          <a:xfrm>
            <a:off x="6008688" y="1929383"/>
            <a:ext cx="2767012" cy="291083"/>
          </a:xfrm>
          <a:prstGeom prst="rect">
            <a:avLst/>
          </a:prstGeom>
        </p:spPr>
        <p:txBody>
          <a:bodyPr/>
          <a:lstStyle>
            <a:lvl1pPr marL="0" indent="0">
              <a:spcBef>
                <a:spcPts val="0"/>
              </a:spcBef>
              <a:buClr>
                <a:srgbClr val="DA1A32"/>
              </a:buClr>
              <a:buNone/>
              <a:defRPr sz="16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6" name="Content Placeholder 7"/>
          <p:cNvSpPr>
            <a:spLocks noGrp="1"/>
          </p:cNvSpPr>
          <p:nvPr>
            <p:ph sz="quarter" idx="21"/>
          </p:nvPr>
        </p:nvSpPr>
        <p:spPr>
          <a:xfrm>
            <a:off x="6008688" y="2362200"/>
            <a:ext cx="2767012" cy="3350051"/>
          </a:xfrm>
          <a:prstGeom prst="rect">
            <a:avLst/>
          </a:prstGeom>
        </p:spPr>
        <p:txBody>
          <a:bodyPr/>
          <a:lstStyle>
            <a:lvl1pPr marL="0" indent="0">
              <a:spcBef>
                <a:spcPts val="0"/>
              </a:spcBef>
              <a:buClr>
                <a:srgbClr val="DA1A32"/>
              </a:buClr>
              <a:buNone/>
              <a:defRPr sz="1600">
                <a:solidFill>
                  <a:schemeClr val="tx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33643069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1FAC4EC-5D89-1C41-A9EF-1F206B220A4C}" type="slidenum">
              <a:rPr lang="en-US" sz="1000" smtClean="0">
                <a:solidFill>
                  <a:srgbClr val="002A4E"/>
                </a:solidFill>
              </a:rPr>
              <a:pPr/>
              <a:t>‹#›</a:t>
            </a:fld>
            <a:r>
              <a:rPr lang="en-US" sz="1000">
                <a:solidFill>
                  <a:srgbClr val="002A4E"/>
                </a:solidFill>
              </a:rPr>
              <a:t> | Title of Presentation Goes Here</a:t>
            </a:r>
            <a:endParaRPr lang="en-US" sz="1000" dirty="0">
              <a:solidFill>
                <a:srgbClr val="002A4E"/>
              </a:solidFill>
            </a:endParaRPr>
          </a:p>
        </p:txBody>
      </p:sp>
      <p:cxnSp>
        <p:nvCxnSpPr>
          <p:cNvPr id="5" name="Straight Connector 4"/>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6" name="Text Placeholder 2"/>
          <p:cNvSpPr>
            <a:spLocks noGrp="1"/>
          </p:cNvSpPr>
          <p:nvPr>
            <p:ph type="body" sz="quarter" idx="13"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12" name="Content Placeholder 7"/>
          <p:cNvSpPr>
            <a:spLocks noGrp="1"/>
          </p:cNvSpPr>
          <p:nvPr>
            <p:ph sz="quarter" idx="11"/>
          </p:nvPr>
        </p:nvSpPr>
        <p:spPr>
          <a:xfrm>
            <a:off x="366946" y="3070819"/>
            <a:ext cx="2681053" cy="358181"/>
          </a:xfrm>
          <a:prstGeom prst="rect">
            <a:avLst/>
          </a:prstGeom>
          <a:solidFill>
            <a:srgbClr val="C5C7C9"/>
          </a:solidFill>
          <a:ln>
            <a:noFill/>
          </a:ln>
        </p:spPr>
        <p:txBody>
          <a:bodyPr/>
          <a:lstStyle>
            <a:lvl1pPr marL="0" indent="0">
              <a:spcBef>
                <a:spcPts val="0"/>
              </a:spcBef>
              <a:buClr>
                <a:srgbClr val="DA1A32"/>
              </a:buClr>
              <a:buFont typeface="Arial" charset="0"/>
              <a:buNone/>
              <a:defRPr sz="18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0" name="Content Placeholder 7"/>
          <p:cNvSpPr>
            <a:spLocks noGrp="1"/>
          </p:cNvSpPr>
          <p:nvPr>
            <p:ph sz="quarter" idx="14" hasCustomPrompt="1"/>
          </p:nvPr>
        </p:nvSpPr>
        <p:spPr>
          <a:xfrm>
            <a:off x="366946" y="1570861"/>
            <a:ext cx="2681053" cy="1498709"/>
          </a:xfrm>
          <a:prstGeom prst="rect">
            <a:avLst/>
          </a:prstGeom>
          <a:solidFill>
            <a:srgbClr val="002A4E"/>
          </a:solidFill>
        </p:spPr>
        <p:txBody>
          <a:bodyPr anchor="ctr"/>
          <a:lstStyle>
            <a:lvl1pPr marL="0" indent="0">
              <a:spcBef>
                <a:spcPts val="0"/>
              </a:spcBef>
              <a:buClr>
                <a:srgbClr val="DA1A32"/>
              </a:buClr>
              <a:buFont typeface="Arial" charset="0"/>
              <a:buNone/>
              <a:defRPr sz="3600" baseline="0">
                <a:solidFill>
                  <a:srgbClr val="FFFFFF"/>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Step 1 &gt;</a:t>
            </a:r>
          </a:p>
        </p:txBody>
      </p:sp>
      <p:cxnSp>
        <p:nvCxnSpPr>
          <p:cNvPr id="36" name="Straight Connector 35"/>
          <p:cNvCxnSpPr/>
          <p:nvPr userDrawn="1"/>
        </p:nvCxnSpPr>
        <p:spPr>
          <a:xfrm>
            <a:off x="361950" y="3069570"/>
            <a:ext cx="26860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Content Placeholder 7"/>
          <p:cNvSpPr>
            <a:spLocks noGrp="1"/>
          </p:cNvSpPr>
          <p:nvPr>
            <p:ph sz="quarter" idx="15"/>
          </p:nvPr>
        </p:nvSpPr>
        <p:spPr>
          <a:xfrm>
            <a:off x="366946" y="3428999"/>
            <a:ext cx="2681053" cy="2572511"/>
          </a:xfrm>
          <a:prstGeom prst="rect">
            <a:avLst/>
          </a:prstGeom>
          <a:solidFill>
            <a:srgbClr val="C5C7C9"/>
          </a:solidFill>
          <a:ln>
            <a:noFill/>
          </a:ln>
        </p:spPr>
        <p:txBody>
          <a:bodyPr/>
          <a:lstStyle>
            <a:lvl1pPr marL="0" indent="0">
              <a:spcBef>
                <a:spcPts val="0"/>
              </a:spcBef>
              <a:buClr>
                <a:srgbClr val="DA1A32"/>
              </a:buClr>
              <a:buFont typeface="Arial" charset="0"/>
              <a:buNone/>
              <a:defRPr sz="1800">
                <a:solidFill>
                  <a:srgbClr val="002A4E"/>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18" name="Content Placeholder 7"/>
          <p:cNvSpPr>
            <a:spLocks noGrp="1"/>
          </p:cNvSpPr>
          <p:nvPr>
            <p:ph sz="quarter" idx="16"/>
          </p:nvPr>
        </p:nvSpPr>
        <p:spPr>
          <a:xfrm>
            <a:off x="3232150" y="3070819"/>
            <a:ext cx="2681053" cy="358181"/>
          </a:xfrm>
          <a:prstGeom prst="rect">
            <a:avLst/>
          </a:prstGeom>
          <a:solidFill>
            <a:srgbClr val="C5C7C9"/>
          </a:solidFill>
        </p:spPr>
        <p:txBody>
          <a:bodyPr/>
          <a:lstStyle>
            <a:lvl1pPr marL="0" indent="0">
              <a:spcBef>
                <a:spcPts val="0"/>
              </a:spcBef>
              <a:buClr>
                <a:srgbClr val="DA1A32"/>
              </a:buClr>
              <a:buFont typeface="Arial" charset="0"/>
              <a:buNone/>
              <a:defRPr sz="18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19" name="Content Placeholder 7"/>
          <p:cNvSpPr>
            <a:spLocks noGrp="1"/>
          </p:cNvSpPr>
          <p:nvPr>
            <p:ph sz="quarter" idx="17" hasCustomPrompt="1"/>
          </p:nvPr>
        </p:nvSpPr>
        <p:spPr>
          <a:xfrm>
            <a:off x="3232150" y="1570861"/>
            <a:ext cx="2681053" cy="1498709"/>
          </a:xfrm>
          <a:prstGeom prst="rect">
            <a:avLst/>
          </a:prstGeom>
          <a:solidFill>
            <a:srgbClr val="002A4E"/>
          </a:solidFill>
        </p:spPr>
        <p:txBody>
          <a:bodyPr anchor="ctr"/>
          <a:lstStyle>
            <a:lvl1pPr marL="0" indent="0">
              <a:spcBef>
                <a:spcPts val="0"/>
              </a:spcBef>
              <a:buClr>
                <a:srgbClr val="DA1A32"/>
              </a:buClr>
              <a:buFont typeface="Arial" charset="0"/>
              <a:buNone/>
              <a:defRPr sz="3600" baseline="0">
                <a:solidFill>
                  <a:srgbClr val="FFFFFF"/>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Step 2 &gt;</a:t>
            </a:r>
          </a:p>
        </p:txBody>
      </p:sp>
      <p:cxnSp>
        <p:nvCxnSpPr>
          <p:cNvPr id="21" name="Straight Connector 20"/>
          <p:cNvCxnSpPr/>
          <p:nvPr userDrawn="1"/>
        </p:nvCxnSpPr>
        <p:spPr>
          <a:xfrm>
            <a:off x="3227154" y="3069570"/>
            <a:ext cx="26860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Content Placeholder 7"/>
          <p:cNvSpPr>
            <a:spLocks noGrp="1"/>
          </p:cNvSpPr>
          <p:nvPr>
            <p:ph sz="quarter" idx="18"/>
          </p:nvPr>
        </p:nvSpPr>
        <p:spPr>
          <a:xfrm>
            <a:off x="3232150" y="3428999"/>
            <a:ext cx="2681053" cy="2572511"/>
          </a:xfrm>
          <a:prstGeom prst="rect">
            <a:avLst/>
          </a:prstGeom>
          <a:solidFill>
            <a:srgbClr val="C5C7C9"/>
          </a:solidFill>
        </p:spPr>
        <p:txBody>
          <a:bodyPr/>
          <a:lstStyle>
            <a:lvl1pPr marL="0" indent="0">
              <a:spcBef>
                <a:spcPts val="0"/>
              </a:spcBef>
              <a:buClr>
                <a:srgbClr val="DA1A32"/>
              </a:buClr>
              <a:buFont typeface="Arial" charset="0"/>
              <a:buNone/>
              <a:defRPr sz="1800">
                <a:solidFill>
                  <a:srgbClr val="002A4E"/>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3" name="Content Placeholder 7"/>
          <p:cNvSpPr>
            <a:spLocks noGrp="1"/>
          </p:cNvSpPr>
          <p:nvPr>
            <p:ph sz="quarter" idx="19"/>
          </p:nvPr>
        </p:nvSpPr>
        <p:spPr>
          <a:xfrm>
            <a:off x="6096000" y="3070819"/>
            <a:ext cx="2681053" cy="358181"/>
          </a:xfrm>
          <a:prstGeom prst="rect">
            <a:avLst/>
          </a:prstGeom>
          <a:solidFill>
            <a:srgbClr val="C5C7C9"/>
          </a:solidFill>
        </p:spPr>
        <p:txBody>
          <a:bodyPr/>
          <a:lstStyle>
            <a:lvl1pPr marL="0" indent="0">
              <a:spcBef>
                <a:spcPts val="0"/>
              </a:spcBef>
              <a:buClr>
                <a:srgbClr val="DA1A32"/>
              </a:buClr>
              <a:buFont typeface="Arial" charset="0"/>
              <a:buNone/>
              <a:defRPr sz="18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4" name="Content Placeholder 7"/>
          <p:cNvSpPr>
            <a:spLocks noGrp="1"/>
          </p:cNvSpPr>
          <p:nvPr>
            <p:ph sz="quarter" idx="20" hasCustomPrompt="1"/>
          </p:nvPr>
        </p:nvSpPr>
        <p:spPr>
          <a:xfrm>
            <a:off x="6096000" y="1570861"/>
            <a:ext cx="2681053" cy="1498709"/>
          </a:xfrm>
          <a:prstGeom prst="rect">
            <a:avLst/>
          </a:prstGeom>
          <a:solidFill>
            <a:srgbClr val="002A4E"/>
          </a:solidFill>
        </p:spPr>
        <p:txBody>
          <a:bodyPr anchor="ctr"/>
          <a:lstStyle>
            <a:lvl1pPr marL="0" indent="0">
              <a:spcBef>
                <a:spcPts val="0"/>
              </a:spcBef>
              <a:buClr>
                <a:srgbClr val="DA1A32"/>
              </a:buClr>
              <a:buFont typeface="Arial" charset="0"/>
              <a:buNone/>
              <a:defRPr sz="3600" baseline="0">
                <a:solidFill>
                  <a:srgbClr val="FFFFFF"/>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Step 3 &gt;</a:t>
            </a:r>
          </a:p>
        </p:txBody>
      </p:sp>
      <p:cxnSp>
        <p:nvCxnSpPr>
          <p:cNvPr id="25" name="Straight Connector 24"/>
          <p:cNvCxnSpPr/>
          <p:nvPr userDrawn="1"/>
        </p:nvCxnSpPr>
        <p:spPr>
          <a:xfrm>
            <a:off x="6091004" y="3069570"/>
            <a:ext cx="26860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Content Placeholder 7"/>
          <p:cNvSpPr>
            <a:spLocks noGrp="1"/>
          </p:cNvSpPr>
          <p:nvPr>
            <p:ph sz="quarter" idx="21"/>
          </p:nvPr>
        </p:nvSpPr>
        <p:spPr>
          <a:xfrm>
            <a:off x="6096000" y="3428999"/>
            <a:ext cx="2681053" cy="2572511"/>
          </a:xfrm>
          <a:prstGeom prst="rect">
            <a:avLst/>
          </a:prstGeom>
          <a:solidFill>
            <a:srgbClr val="C5C7C9"/>
          </a:solidFill>
        </p:spPr>
        <p:txBody>
          <a:bodyPr/>
          <a:lstStyle>
            <a:lvl1pPr marL="0" indent="0">
              <a:spcBef>
                <a:spcPts val="0"/>
              </a:spcBef>
              <a:buClr>
                <a:srgbClr val="DA1A32"/>
              </a:buClr>
              <a:buFont typeface="Arial" charset="0"/>
              <a:buNone/>
              <a:defRPr sz="1800">
                <a:solidFill>
                  <a:srgbClr val="002A4E"/>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28516491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91866" y="3751521"/>
            <a:ext cx="2778319" cy="381000"/>
          </a:xfrm>
          <a:prstGeom prst="rect">
            <a:avLst/>
          </a:prstGeom>
        </p:spPr>
        <p:txBody>
          <a:bodyPr bIns="0"/>
          <a:lstStyle>
            <a:lvl1pPr marL="0" indent="0">
              <a:lnSpc>
                <a:spcPct val="70000"/>
              </a:lnSpc>
              <a:spcBef>
                <a:spcPts val="0"/>
              </a:spcBef>
              <a:buNone/>
              <a:defRPr sz="2000">
                <a:solidFill>
                  <a:srgbClr val="002A4E"/>
                </a:solidFill>
                <a:latin typeface="Book Antiqua" charset="0"/>
                <a:ea typeface="Book Antiqua" charset="0"/>
                <a:cs typeface="Book Antiqua" charset="0"/>
              </a:defRPr>
            </a:lvl1pPr>
            <a:lvl2pPr marL="457200" indent="0">
              <a:lnSpc>
                <a:spcPct val="70000"/>
              </a:lnSpc>
              <a:buNone/>
              <a:defRPr sz="2000">
                <a:solidFill>
                  <a:schemeClr val="bg1"/>
                </a:solidFill>
                <a:latin typeface="Book Antiqua" charset="0"/>
                <a:ea typeface="Book Antiqua" charset="0"/>
                <a:cs typeface="Book Antiqua" charset="0"/>
              </a:defRPr>
            </a:lvl2pPr>
            <a:lvl3pPr marL="914400" indent="0">
              <a:lnSpc>
                <a:spcPct val="70000"/>
              </a:lnSpc>
              <a:buNone/>
              <a:defRPr sz="2000">
                <a:solidFill>
                  <a:schemeClr val="bg1"/>
                </a:solidFill>
                <a:latin typeface="Book Antiqua" charset="0"/>
                <a:ea typeface="Book Antiqua" charset="0"/>
                <a:cs typeface="Book Antiqua" charset="0"/>
              </a:defRPr>
            </a:lvl3pPr>
            <a:lvl4pPr marL="1371600" indent="0">
              <a:lnSpc>
                <a:spcPct val="70000"/>
              </a:lnSpc>
              <a:buNone/>
              <a:defRPr sz="2000">
                <a:solidFill>
                  <a:schemeClr val="bg1"/>
                </a:solidFill>
                <a:latin typeface="Book Antiqua" charset="0"/>
                <a:ea typeface="Book Antiqua" charset="0"/>
                <a:cs typeface="Book Antiqua" charset="0"/>
              </a:defRPr>
            </a:lvl4pPr>
            <a:lvl5pPr marL="1828800" indent="0">
              <a:lnSpc>
                <a:spcPct val="70000"/>
              </a:lnSpc>
              <a:buNone/>
              <a:defRPr sz="2000">
                <a:solidFill>
                  <a:schemeClr val="bg1"/>
                </a:solidFill>
                <a:latin typeface="Book Antiqua" charset="0"/>
                <a:ea typeface="Book Antiqua" charset="0"/>
                <a:cs typeface="Book Antiqua" charset="0"/>
              </a:defRPr>
            </a:lvl5pPr>
          </a:lstStyle>
          <a:p>
            <a:pPr lvl="0"/>
            <a:r>
              <a:rPr lang="en-US" dirty="0"/>
              <a:t>www.eagle.org</a:t>
            </a:r>
          </a:p>
        </p:txBody>
      </p:sp>
      <p:cxnSp>
        <p:nvCxnSpPr>
          <p:cNvPr id="29" name="Straight Connector 28"/>
          <p:cNvCxnSpPr/>
          <p:nvPr userDrawn="1"/>
        </p:nvCxnSpPr>
        <p:spPr>
          <a:xfrm>
            <a:off x="5381625" y="2895600"/>
            <a:ext cx="469900" cy="0"/>
          </a:xfrm>
          <a:prstGeom prst="line">
            <a:avLst/>
          </a:prstGeom>
          <a:ln w="25400">
            <a:solidFill>
              <a:srgbClr val="DA1A32"/>
            </a:solidFill>
          </a:ln>
        </p:spPr>
        <p:style>
          <a:lnRef idx="1">
            <a:schemeClr val="accent1"/>
          </a:lnRef>
          <a:fillRef idx="0">
            <a:schemeClr val="accent1"/>
          </a:fillRef>
          <a:effectRef idx="0">
            <a:schemeClr val="accent1"/>
          </a:effectRef>
          <a:fontRef idx="minor">
            <a:schemeClr val="tx1"/>
          </a:fontRef>
        </p:style>
      </p:cxnSp>
      <p:sp>
        <p:nvSpPr>
          <p:cNvPr id="8" name="Text Placeholder 4"/>
          <p:cNvSpPr>
            <a:spLocks noGrp="1"/>
          </p:cNvSpPr>
          <p:nvPr>
            <p:ph type="body" sz="quarter" idx="11" hasCustomPrompt="1"/>
          </p:nvPr>
        </p:nvSpPr>
        <p:spPr>
          <a:xfrm>
            <a:off x="5291138" y="3065722"/>
            <a:ext cx="2779047" cy="517708"/>
          </a:xfrm>
          <a:prstGeom prst="rect">
            <a:avLst/>
          </a:prstGeom>
        </p:spPr>
        <p:txBody>
          <a:bodyPr/>
          <a:lstStyle>
            <a:lvl1pPr marL="0" indent="0">
              <a:spcBef>
                <a:spcPts val="0"/>
              </a:spcBef>
              <a:buNone/>
              <a:defRPr sz="4000" baseline="0">
                <a:solidFill>
                  <a:srgbClr val="002A4E"/>
                </a:solidFill>
                <a:latin typeface="Arial" charset="0"/>
                <a:ea typeface="Arial" charset="0"/>
                <a:cs typeface="Arial" charset="0"/>
              </a:defRPr>
            </a:lvl1pPr>
            <a:lvl2pPr marL="457200" indent="0">
              <a:buNone/>
              <a:defRPr sz="4800">
                <a:solidFill>
                  <a:schemeClr val="bg1"/>
                </a:solidFill>
                <a:latin typeface="Arial" charset="0"/>
                <a:ea typeface="Arial" charset="0"/>
                <a:cs typeface="Arial" charset="0"/>
              </a:defRPr>
            </a:lvl2pPr>
            <a:lvl3pPr marL="914400" indent="0">
              <a:buNone/>
              <a:defRPr sz="4800">
                <a:solidFill>
                  <a:schemeClr val="bg1"/>
                </a:solidFill>
                <a:latin typeface="Arial" charset="0"/>
                <a:ea typeface="Arial" charset="0"/>
                <a:cs typeface="Arial" charset="0"/>
              </a:defRPr>
            </a:lvl3pPr>
            <a:lvl4pPr marL="1371600" indent="0">
              <a:buNone/>
              <a:defRPr sz="4800">
                <a:solidFill>
                  <a:schemeClr val="bg1"/>
                </a:solidFill>
                <a:latin typeface="Arial" charset="0"/>
                <a:ea typeface="Arial" charset="0"/>
                <a:cs typeface="Arial" charset="0"/>
              </a:defRPr>
            </a:lvl4pPr>
            <a:lvl5pPr marL="1828800" indent="0">
              <a:buNone/>
              <a:defRPr sz="4800">
                <a:solidFill>
                  <a:schemeClr val="bg1"/>
                </a:solidFill>
                <a:latin typeface="Arial" charset="0"/>
                <a:ea typeface="Arial" charset="0"/>
                <a:cs typeface="Arial" charset="0"/>
              </a:defRPr>
            </a:lvl5pPr>
          </a:lstStyle>
          <a:p>
            <a:pPr lvl="0"/>
            <a:r>
              <a:rPr lang="en-US" dirty="0"/>
              <a:t>Thank you</a:t>
            </a:r>
          </a:p>
        </p:txBody>
      </p:sp>
      <p:sp>
        <p:nvSpPr>
          <p:cNvPr id="13" name="TextBox 12"/>
          <p:cNvSpPr txBox="1"/>
          <p:nvPr userDrawn="1"/>
        </p:nvSpPr>
        <p:spPr>
          <a:xfrm>
            <a:off x="276225" y="6566356"/>
            <a:ext cx="3587750" cy="215444"/>
          </a:xfrm>
          <a:prstGeom prst="rect">
            <a:avLst/>
          </a:prstGeom>
          <a:noFill/>
        </p:spPr>
        <p:txBody>
          <a:bodyPr wrap="square" rtlCol="0">
            <a:spAutoFit/>
          </a:bodyPr>
          <a:lstStyle/>
          <a:p>
            <a:pPr fontAlgn="auto">
              <a:spcBef>
                <a:spcPts val="0"/>
              </a:spcBef>
              <a:spcAft>
                <a:spcPts val="0"/>
              </a:spcAft>
            </a:pPr>
            <a:r>
              <a:rPr lang="en-US" sz="800" b="0" dirty="0">
                <a:solidFill>
                  <a:srgbClr val="9C9EA1"/>
                </a:solidFill>
                <a:latin typeface="Book Antiqua" charset="0"/>
                <a:ea typeface="Book Antiqua" charset="0"/>
                <a:cs typeface="Book Antiqua" charset="0"/>
              </a:rPr>
              <a:t>© 2017 American Bureau of Shipping. All rights reserved</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18629" y="1289108"/>
            <a:ext cx="4381971" cy="4213015"/>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772399" y="521025"/>
            <a:ext cx="865022" cy="317175"/>
          </a:xfrm>
          <a:prstGeom prst="rect">
            <a:avLst/>
          </a:prstGeom>
        </p:spPr>
      </p:pic>
    </p:spTree>
    <p:extLst>
      <p:ext uri="{BB962C8B-B14F-4D97-AF65-F5344CB8AC3E}">
        <p14:creationId xmlns:p14="http://schemas.microsoft.com/office/powerpoint/2010/main" xmlns="" val="20426468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2 Line Header">
    <p:spTree>
      <p:nvGrpSpPr>
        <p:cNvPr id="1" name=""/>
        <p:cNvGrpSpPr/>
        <p:nvPr/>
      </p:nvGrpSpPr>
      <p:grpSpPr>
        <a:xfrm>
          <a:off x="0" y="0"/>
          <a:ext cx="0" cy="0"/>
          <a:chOff x="0" y="0"/>
          <a:chExt cx="0" cy="0"/>
        </a:xfrm>
      </p:grpSpPr>
      <p:sp>
        <p:nvSpPr>
          <p:cNvPr id="28" name="Rectangle 27"/>
          <p:cNvSpPr/>
          <p:nvPr userDrawn="1"/>
        </p:nvSpPr>
        <p:spPr>
          <a:xfrm flipH="1">
            <a:off x="4664075" y="1558843"/>
            <a:ext cx="4478192" cy="2106378"/>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27" name="Rectangle 26"/>
          <p:cNvSpPr/>
          <p:nvPr userDrawn="1"/>
        </p:nvSpPr>
        <p:spPr>
          <a:xfrm flipH="1">
            <a:off x="4664075" y="3657600"/>
            <a:ext cx="4478191" cy="1405078"/>
          </a:xfrm>
          <a:prstGeom prst="rect">
            <a:avLst/>
          </a:prstGeom>
          <a:solidFill>
            <a:srgbClr val="002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002A4E"/>
              </a:solidFill>
            </a:endParaRPr>
          </a:p>
        </p:txBody>
      </p:sp>
      <p:cxnSp>
        <p:nvCxnSpPr>
          <p:cNvPr id="29" name="Straight Connector 28"/>
          <p:cNvCxnSpPr/>
          <p:nvPr userDrawn="1"/>
        </p:nvCxnSpPr>
        <p:spPr>
          <a:xfrm>
            <a:off x="5032382" y="2742726"/>
            <a:ext cx="4699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H="1">
            <a:off x="4664082" y="3665220"/>
            <a:ext cx="44799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11453" t="22887" r="11453" b="22887"/>
          <a:stretch/>
        </p:blipFill>
        <p:spPr>
          <a:xfrm>
            <a:off x="4934705" y="3950723"/>
            <a:ext cx="2063002" cy="814476"/>
          </a:xfrm>
          <a:prstGeom prst="rect">
            <a:avLst/>
          </a:prstGeom>
        </p:spPr>
      </p:pic>
      <p:sp>
        <p:nvSpPr>
          <p:cNvPr id="12" name="Text Placeholder 2"/>
          <p:cNvSpPr>
            <a:spLocks noGrp="1"/>
          </p:cNvSpPr>
          <p:nvPr>
            <p:ph type="body" sz="quarter" idx="11" hasCustomPrompt="1"/>
          </p:nvPr>
        </p:nvSpPr>
        <p:spPr>
          <a:xfrm>
            <a:off x="4941895" y="1893407"/>
            <a:ext cx="3684587" cy="875829"/>
          </a:xfrm>
          <a:prstGeom prst="rect">
            <a:avLst/>
          </a:prstGeom>
        </p:spPr>
        <p:txBody>
          <a:bodyPr/>
          <a:lstStyle>
            <a:lvl1pPr marL="0" indent="0">
              <a:spcBef>
                <a:spcPts val="0"/>
              </a:spcBef>
              <a:buNone/>
              <a:defRPr sz="2400" baseline="0">
                <a:solidFill>
                  <a:schemeClr val="bg1"/>
                </a:solidFill>
                <a:latin typeface="Arial" charset="0"/>
                <a:ea typeface="Arial" charset="0"/>
                <a:cs typeface="Arial" charset="0"/>
              </a:defRPr>
            </a:lvl1pPr>
            <a:lvl2pPr marL="457200" indent="0">
              <a:buNone/>
              <a:defRPr sz="2400">
                <a:solidFill>
                  <a:schemeClr val="bg1"/>
                </a:solidFill>
                <a:latin typeface="Arial" charset="0"/>
                <a:ea typeface="Arial" charset="0"/>
                <a:cs typeface="Arial" charset="0"/>
              </a:defRPr>
            </a:lvl2pPr>
            <a:lvl3pPr marL="914400" indent="0">
              <a:buNone/>
              <a:defRPr sz="2400">
                <a:solidFill>
                  <a:schemeClr val="bg1"/>
                </a:solidFill>
                <a:latin typeface="Arial" charset="0"/>
                <a:ea typeface="Arial" charset="0"/>
                <a:cs typeface="Arial" charset="0"/>
              </a:defRPr>
            </a:lvl3pPr>
            <a:lvl4pPr marL="1371600" indent="0">
              <a:buNone/>
              <a:defRPr sz="2400">
                <a:solidFill>
                  <a:schemeClr val="bg1"/>
                </a:solidFill>
                <a:latin typeface="Arial" charset="0"/>
                <a:ea typeface="Arial" charset="0"/>
                <a:cs typeface="Arial" charset="0"/>
              </a:defRPr>
            </a:lvl4pPr>
            <a:lvl5pPr marL="1828800" indent="0">
              <a:buNone/>
              <a:defRPr sz="2400">
                <a:solidFill>
                  <a:schemeClr val="bg1"/>
                </a:solidFill>
                <a:latin typeface="Arial" charset="0"/>
                <a:ea typeface="Arial" charset="0"/>
                <a:cs typeface="Arial" charset="0"/>
              </a:defRPr>
            </a:lvl5pPr>
          </a:lstStyle>
          <a:p>
            <a:pPr lvl="0"/>
            <a:r>
              <a:rPr lang="en-US" dirty="0"/>
              <a:t>Two Line Header Goes Here</a:t>
            </a:r>
          </a:p>
        </p:txBody>
      </p:sp>
      <p:sp>
        <p:nvSpPr>
          <p:cNvPr id="11" name="Text Placeholder 3"/>
          <p:cNvSpPr>
            <a:spLocks noGrp="1"/>
          </p:cNvSpPr>
          <p:nvPr>
            <p:ph type="body" sz="quarter" idx="12" hasCustomPrompt="1"/>
          </p:nvPr>
        </p:nvSpPr>
        <p:spPr>
          <a:xfrm>
            <a:off x="4940883" y="2987810"/>
            <a:ext cx="3683859" cy="382494"/>
          </a:xfrm>
          <a:prstGeom prst="rect">
            <a:avLst/>
          </a:prstGeom>
        </p:spPr>
        <p:txBody>
          <a:bodyPr/>
          <a:lstStyle>
            <a:lvl1pPr marL="0" indent="0">
              <a:lnSpc>
                <a:spcPct val="100000"/>
              </a:lnSpc>
              <a:spcBef>
                <a:spcPts val="0"/>
              </a:spcBef>
              <a:buNone/>
              <a:defRPr sz="1100" baseline="0">
                <a:solidFill>
                  <a:schemeClr val="bg1"/>
                </a:solidFill>
                <a:latin typeface="Book Antiqua" charset="0"/>
                <a:ea typeface="Book Antiqua" charset="0"/>
                <a:cs typeface="Book Antiqua" charset="0"/>
              </a:defRPr>
            </a:lvl1pPr>
            <a:lvl2pPr marL="457200" indent="0">
              <a:lnSpc>
                <a:spcPct val="50000"/>
              </a:lnSpc>
              <a:buNone/>
              <a:defRPr sz="1100">
                <a:solidFill>
                  <a:schemeClr val="bg1"/>
                </a:solidFill>
                <a:latin typeface="Book Antiqua" charset="0"/>
                <a:ea typeface="Book Antiqua" charset="0"/>
                <a:cs typeface="Book Antiqua" charset="0"/>
              </a:defRPr>
            </a:lvl2pPr>
            <a:lvl3pPr marL="914400" indent="0">
              <a:lnSpc>
                <a:spcPct val="50000"/>
              </a:lnSpc>
              <a:buNone/>
              <a:defRPr sz="1100">
                <a:solidFill>
                  <a:schemeClr val="bg1"/>
                </a:solidFill>
                <a:latin typeface="Book Antiqua" charset="0"/>
                <a:ea typeface="Book Antiqua" charset="0"/>
                <a:cs typeface="Book Antiqua" charset="0"/>
              </a:defRPr>
            </a:lvl3pPr>
            <a:lvl4pPr marL="1371600" indent="0">
              <a:lnSpc>
                <a:spcPct val="50000"/>
              </a:lnSpc>
              <a:buNone/>
              <a:defRPr sz="1100">
                <a:solidFill>
                  <a:schemeClr val="bg1"/>
                </a:solidFill>
                <a:latin typeface="Book Antiqua" charset="0"/>
                <a:ea typeface="Book Antiqua" charset="0"/>
                <a:cs typeface="Book Antiqua" charset="0"/>
              </a:defRPr>
            </a:lvl4pPr>
            <a:lvl5pPr marL="1828800" indent="0">
              <a:lnSpc>
                <a:spcPct val="50000"/>
              </a:lnSpc>
              <a:buNone/>
              <a:defRPr sz="1100">
                <a:solidFill>
                  <a:schemeClr val="bg1"/>
                </a:solidFill>
                <a:latin typeface="Book Antiqua" charset="0"/>
                <a:ea typeface="Book Antiqua" charset="0"/>
                <a:cs typeface="Book Antiqua" charset="0"/>
              </a:defRPr>
            </a:lvl5pPr>
          </a:lstStyle>
          <a:p>
            <a:pPr lvl="0"/>
            <a:r>
              <a:rPr lang="en-US" dirty="0"/>
              <a:t>First Last Name | Date</a:t>
            </a:r>
          </a:p>
          <a:p>
            <a:pPr lvl="0"/>
            <a:r>
              <a:rPr lang="en-US" dirty="0"/>
              <a:t>Location</a:t>
            </a:r>
          </a:p>
        </p:txBody>
      </p:sp>
      <p:sp>
        <p:nvSpPr>
          <p:cNvPr id="10" name="TextBox 9"/>
          <p:cNvSpPr txBox="1"/>
          <p:nvPr userDrawn="1"/>
        </p:nvSpPr>
        <p:spPr>
          <a:xfrm>
            <a:off x="4941895" y="5191880"/>
            <a:ext cx="4223857" cy="215444"/>
          </a:xfrm>
          <a:prstGeom prst="rect">
            <a:avLst/>
          </a:prstGeom>
          <a:noFill/>
        </p:spPr>
        <p:txBody>
          <a:bodyPr wrap="square" rtlCol="0">
            <a:spAutoFit/>
          </a:bodyPr>
          <a:lstStyle/>
          <a:p>
            <a:pPr fontAlgn="auto">
              <a:spcBef>
                <a:spcPts val="0"/>
              </a:spcBef>
              <a:spcAft>
                <a:spcPts val="0"/>
              </a:spcAft>
            </a:pPr>
            <a:r>
              <a:rPr lang="en-US" sz="800" b="0" dirty="0">
                <a:solidFill>
                  <a:srgbClr val="C5C7C9"/>
                </a:solidFill>
                <a:latin typeface="Book Antiqua" charset="0"/>
                <a:ea typeface="Book Antiqua" charset="0"/>
                <a:cs typeface="Book Antiqua" charset="0"/>
              </a:rPr>
              <a:t>© 2017 American Bureau of Shipping. All rights reserved</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434128" y="1558419"/>
            <a:ext cx="3768483" cy="3623181"/>
          </a:xfrm>
          <a:prstGeom prst="rect">
            <a:avLst/>
          </a:prstGeom>
        </p:spPr>
      </p:pic>
    </p:spTree>
    <p:extLst>
      <p:ext uri="{BB962C8B-B14F-4D97-AF65-F5344CB8AC3E}">
        <p14:creationId xmlns:p14="http://schemas.microsoft.com/office/powerpoint/2010/main" xmlns="" val="25525545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994517" y="1558419"/>
            <a:ext cx="3768483" cy="3623181"/>
          </a:xfrm>
          <a:prstGeom prst="rect">
            <a:avLst/>
          </a:prstGeom>
        </p:spPr>
      </p:pic>
      <p:sp>
        <p:nvSpPr>
          <p:cNvPr id="4" name="Text Placeholder 3"/>
          <p:cNvSpPr>
            <a:spLocks noGrp="1"/>
          </p:cNvSpPr>
          <p:nvPr>
            <p:ph type="body" sz="quarter" idx="10" hasCustomPrompt="1"/>
          </p:nvPr>
        </p:nvSpPr>
        <p:spPr>
          <a:xfrm>
            <a:off x="272191" y="3352800"/>
            <a:ext cx="7065234" cy="1143000"/>
          </a:xfrm>
          <a:prstGeom prst="rect">
            <a:avLst/>
          </a:prstGeom>
        </p:spPr>
        <p:txBody>
          <a:bodyPr bIns="0"/>
          <a:lstStyle>
            <a:lvl1pPr marL="0" indent="0">
              <a:lnSpc>
                <a:spcPct val="90000"/>
              </a:lnSpc>
              <a:spcBef>
                <a:spcPts val="0"/>
              </a:spcBef>
              <a:buNone/>
              <a:defRPr sz="2000">
                <a:solidFill>
                  <a:srgbClr val="DA1A32"/>
                </a:solidFill>
                <a:latin typeface="Book Antiqua" charset="0"/>
                <a:ea typeface="Book Antiqua" charset="0"/>
                <a:cs typeface="Book Antiqua" charset="0"/>
              </a:defRPr>
            </a:lvl1pPr>
            <a:lvl2pPr marL="457200" indent="0">
              <a:lnSpc>
                <a:spcPct val="70000"/>
              </a:lnSpc>
              <a:buNone/>
              <a:defRPr sz="2000">
                <a:solidFill>
                  <a:srgbClr val="DA1A32"/>
                </a:solidFill>
                <a:latin typeface="Bookman Old Style" charset="0"/>
                <a:ea typeface="Bookman Old Style" charset="0"/>
                <a:cs typeface="Bookman Old Style" charset="0"/>
              </a:defRPr>
            </a:lvl2pPr>
            <a:lvl3pPr marL="914400" indent="0">
              <a:lnSpc>
                <a:spcPct val="70000"/>
              </a:lnSpc>
              <a:buNone/>
              <a:defRPr sz="2000">
                <a:solidFill>
                  <a:srgbClr val="DA1A32"/>
                </a:solidFill>
                <a:latin typeface="Bookman Old Style" charset="0"/>
                <a:ea typeface="Bookman Old Style" charset="0"/>
                <a:cs typeface="Bookman Old Style" charset="0"/>
              </a:defRPr>
            </a:lvl3pPr>
            <a:lvl4pPr marL="1371600" indent="0">
              <a:lnSpc>
                <a:spcPct val="70000"/>
              </a:lnSpc>
              <a:buNone/>
              <a:defRPr sz="2000">
                <a:solidFill>
                  <a:srgbClr val="DA1A32"/>
                </a:solidFill>
                <a:latin typeface="Bookman Old Style" charset="0"/>
                <a:ea typeface="Bookman Old Style" charset="0"/>
                <a:cs typeface="Bookman Old Style" charset="0"/>
              </a:defRPr>
            </a:lvl4pPr>
            <a:lvl5pPr marL="1828800" indent="0">
              <a:lnSpc>
                <a:spcPct val="70000"/>
              </a:lnSpc>
              <a:buNone/>
              <a:defRPr sz="2000">
                <a:solidFill>
                  <a:srgbClr val="DA1A32"/>
                </a:solidFill>
                <a:latin typeface="Bookman Old Style" charset="0"/>
                <a:ea typeface="Bookman Old Style" charset="0"/>
                <a:cs typeface="Bookman Old Style" charset="0"/>
              </a:defRPr>
            </a:lvl5pPr>
          </a:lstStyle>
          <a:p>
            <a:pPr lvl="0"/>
            <a:r>
              <a:rPr lang="en-US" dirty="0"/>
              <a:t>Transition Slide Subhead</a:t>
            </a:r>
          </a:p>
        </p:txBody>
      </p:sp>
      <p:cxnSp>
        <p:nvCxnSpPr>
          <p:cNvPr id="29" name="Straight Connector 28"/>
          <p:cNvCxnSpPr/>
          <p:nvPr userDrawn="1"/>
        </p:nvCxnSpPr>
        <p:spPr>
          <a:xfrm>
            <a:off x="361950" y="2362200"/>
            <a:ext cx="469900" cy="0"/>
          </a:xfrm>
          <a:prstGeom prst="line">
            <a:avLst/>
          </a:prstGeom>
          <a:ln w="25400">
            <a:solidFill>
              <a:srgbClr val="DA1A32"/>
            </a:solidFill>
          </a:ln>
        </p:spPr>
        <p:style>
          <a:lnRef idx="1">
            <a:schemeClr val="accent1"/>
          </a:lnRef>
          <a:fillRef idx="0">
            <a:schemeClr val="accent1"/>
          </a:fillRef>
          <a:effectRef idx="0">
            <a:schemeClr val="accent1"/>
          </a:effectRef>
          <a:fontRef idx="minor">
            <a:schemeClr val="tx1"/>
          </a:fontRef>
        </p:style>
      </p:cxnSp>
      <p:sp>
        <p:nvSpPr>
          <p:cNvPr id="9" name="Text Placeholder 4"/>
          <p:cNvSpPr>
            <a:spLocks noGrp="1"/>
          </p:cNvSpPr>
          <p:nvPr>
            <p:ph type="body" sz="quarter" idx="12" hasCustomPrompt="1"/>
          </p:nvPr>
        </p:nvSpPr>
        <p:spPr>
          <a:xfrm>
            <a:off x="280607" y="2532321"/>
            <a:ext cx="7065962" cy="744537"/>
          </a:xfrm>
          <a:prstGeom prst="rect">
            <a:avLst/>
          </a:prstGeom>
        </p:spPr>
        <p:txBody>
          <a:bodyPr/>
          <a:lstStyle>
            <a:lvl1pPr marL="0" indent="0">
              <a:spcBef>
                <a:spcPts val="0"/>
              </a:spcBef>
              <a:buNone/>
              <a:defRPr sz="4000">
                <a:solidFill>
                  <a:srgbClr val="002A4E"/>
                </a:solidFill>
                <a:latin typeface="Arial" charset="0"/>
                <a:ea typeface="Arial" charset="0"/>
                <a:cs typeface="Arial" charset="0"/>
              </a:defRPr>
            </a:lvl1pPr>
            <a:lvl2pPr marL="457200" indent="0">
              <a:buNone/>
              <a:defRPr sz="4800">
                <a:solidFill>
                  <a:schemeClr val="bg1"/>
                </a:solidFill>
                <a:latin typeface="Arial" charset="0"/>
                <a:ea typeface="Arial" charset="0"/>
                <a:cs typeface="Arial" charset="0"/>
              </a:defRPr>
            </a:lvl2pPr>
            <a:lvl3pPr marL="914400" indent="0">
              <a:buNone/>
              <a:defRPr sz="4800">
                <a:solidFill>
                  <a:schemeClr val="bg1"/>
                </a:solidFill>
                <a:latin typeface="Arial" charset="0"/>
                <a:ea typeface="Arial" charset="0"/>
                <a:cs typeface="Arial" charset="0"/>
              </a:defRPr>
            </a:lvl3pPr>
            <a:lvl4pPr marL="1371600" indent="0">
              <a:buNone/>
              <a:defRPr sz="4800">
                <a:solidFill>
                  <a:schemeClr val="bg1"/>
                </a:solidFill>
                <a:latin typeface="Arial" charset="0"/>
                <a:ea typeface="Arial" charset="0"/>
                <a:cs typeface="Arial" charset="0"/>
              </a:defRPr>
            </a:lvl4pPr>
            <a:lvl5pPr marL="1828800" indent="0">
              <a:buNone/>
              <a:defRPr sz="4800">
                <a:solidFill>
                  <a:schemeClr val="bg1"/>
                </a:solidFill>
                <a:latin typeface="Arial" charset="0"/>
                <a:ea typeface="Arial" charset="0"/>
                <a:cs typeface="Arial" charset="0"/>
              </a:defRPr>
            </a:lvl5pPr>
          </a:lstStyle>
          <a:p>
            <a:pPr lvl="0"/>
            <a:r>
              <a:rPr lang="en-US" dirty="0"/>
              <a:t>Transition Slide Header</a:t>
            </a:r>
          </a:p>
        </p:txBody>
      </p:sp>
      <p:sp>
        <p:nvSpPr>
          <p:cNvPr id="10" name="Slide Number Placeholder 9"/>
          <p:cNvSpPr>
            <a:spLocks noGrp="1"/>
          </p:cNvSpPr>
          <p:nvPr>
            <p:ph type="sldNum" sz="quarter" idx="4"/>
          </p:nvPr>
        </p:nvSpPr>
        <p:spPr>
          <a:xfrm>
            <a:off x="280607" y="6311186"/>
            <a:ext cx="3254779" cy="165814"/>
          </a:xfrm>
          <a:prstGeom prst="rect">
            <a:avLst/>
          </a:prstGeo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a:solidFill>
                  <a:srgbClr val="002A4E"/>
                </a:solidFill>
              </a:rPr>
              <a:t> | Title of Presentation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772399" y="533400"/>
            <a:ext cx="865022" cy="317175"/>
          </a:xfrm>
          <a:prstGeom prst="rect">
            <a:avLst/>
          </a:prstGeom>
        </p:spPr>
      </p:pic>
    </p:spTree>
    <p:extLst>
      <p:ext uri="{BB962C8B-B14F-4D97-AF65-F5344CB8AC3E}">
        <p14:creationId xmlns:p14="http://schemas.microsoft.com/office/powerpoint/2010/main" xmlns="" val="42926671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5" name="Content Placeholder 7"/>
          <p:cNvSpPr>
            <a:spLocks noGrp="1"/>
          </p:cNvSpPr>
          <p:nvPr>
            <p:ph sz="quarter" idx="11"/>
          </p:nvPr>
        </p:nvSpPr>
        <p:spPr>
          <a:xfrm>
            <a:off x="280988" y="1290638"/>
            <a:ext cx="8494712" cy="441535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2"/>
          <p:cNvSpPr>
            <a:spLocks noGrp="1"/>
          </p:cNvSpPr>
          <p:nvPr>
            <p:ph type="sldNum" sz="quarter" idx="10"/>
          </p:nvPr>
        </p:nvSpPr>
        <p:spPr>
          <a:xfrm>
            <a:off x="280607" y="6311186"/>
            <a:ext cx="3254779" cy="165814"/>
          </a:xfr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a:solidFill>
                  <a:srgbClr val="002A4E"/>
                </a:solidFill>
              </a:rPr>
              <a:t> | </a:t>
            </a:r>
            <a:r>
              <a:rPr lang="en-US" sz="1000" dirty="0">
                <a:solidFill>
                  <a:srgbClr val="000000"/>
                </a:solidFill>
              </a:rPr>
              <a:t>Smart Vessel – Functionality and Study </a:t>
            </a:r>
          </a:p>
        </p:txBody>
      </p:sp>
      <p:sp>
        <p:nvSpPr>
          <p:cNvPr id="10" name="Text Placeholder 2"/>
          <p:cNvSpPr>
            <a:spLocks noGrp="1"/>
          </p:cNvSpPr>
          <p:nvPr>
            <p:ph type="body" sz="quarter" idx="12"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8433613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ullet Comparison">
    <p:spTree>
      <p:nvGrpSpPr>
        <p:cNvPr id="1" name=""/>
        <p:cNvGrpSpPr/>
        <p:nvPr/>
      </p:nvGrpSpPr>
      <p:grpSpPr>
        <a:xfrm>
          <a:off x="0" y="0"/>
          <a:ext cx="0" cy="0"/>
          <a:chOff x="0" y="0"/>
          <a:chExt cx="0" cy="0"/>
        </a:xfrm>
      </p:grpSpPr>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0" name="Slide Number Placeholder 2"/>
          <p:cNvSpPr>
            <a:spLocks noGrp="1"/>
          </p:cNvSpPr>
          <p:nvPr>
            <p:ph type="sldNum" sz="quarter" idx="10"/>
          </p:nvPr>
        </p:nvSpPr>
        <p:spPr>
          <a:xfrm>
            <a:off x="280607" y="6311186"/>
            <a:ext cx="3254779" cy="165814"/>
          </a:xfr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a:solidFill>
                  <a:srgbClr val="002A4E"/>
                </a:solidFill>
              </a:rPr>
              <a:t> | Title of Presentation Goes Here</a:t>
            </a:r>
          </a:p>
        </p:txBody>
      </p:sp>
      <p:sp>
        <p:nvSpPr>
          <p:cNvPr id="12" name="Text Placeholder 2"/>
          <p:cNvSpPr>
            <a:spLocks noGrp="1"/>
          </p:cNvSpPr>
          <p:nvPr>
            <p:ph type="body" idx="1" hasCustomPrompt="1"/>
          </p:nvPr>
        </p:nvSpPr>
        <p:spPr>
          <a:xfrm>
            <a:off x="280605" y="1293136"/>
            <a:ext cx="4199320" cy="383265"/>
          </a:xfrm>
          <a:prstGeom prst="rect">
            <a:avLst/>
          </a:prstGeom>
        </p:spPr>
        <p:txBody>
          <a:bodyPr anchor="t"/>
          <a:lstStyle>
            <a:lvl1pPr marL="0" indent="0">
              <a:spcBef>
                <a:spcPts val="0"/>
              </a:spcBef>
              <a:buNone/>
              <a:defRPr sz="20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CATEGORY SUBHEAD</a:t>
            </a:r>
          </a:p>
        </p:txBody>
      </p:sp>
      <p:sp>
        <p:nvSpPr>
          <p:cNvPr id="14" name="Text Placeholder 2"/>
          <p:cNvSpPr>
            <a:spLocks noGrp="1"/>
          </p:cNvSpPr>
          <p:nvPr>
            <p:ph type="body" idx="13" hasCustomPrompt="1"/>
          </p:nvPr>
        </p:nvSpPr>
        <p:spPr>
          <a:xfrm>
            <a:off x="4576380" y="1293137"/>
            <a:ext cx="4199320" cy="383264"/>
          </a:xfrm>
          <a:prstGeom prst="rect">
            <a:avLst/>
          </a:prstGeom>
        </p:spPr>
        <p:txBody>
          <a:bodyPr anchor="t"/>
          <a:lstStyle>
            <a:lvl1pPr marL="0" indent="0">
              <a:spcBef>
                <a:spcPts val="0"/>
              </a:spcBef>
              <a:buNone/>
              <a:defRPr sz="20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CATEGORY SUBHEAD</a:t>
            </a:r>
          </a:p>
        </p:txBody>
      </p:sp>
      <p:sp>
        <p:nvSpPr>
          <p:cNvPr id="11" name="Text Placeholder 2"/>
          <p:cNvSpPr>
            <a:spLocks noGrp="1"/>
          </p:cNvSpPr>
          <p:nvPr>
            <p:ph type="body" sz="quarter" idx="14"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17" name="Content Placeholder 7"/>
          <p:cNvSpPr>
            <a:spLocks noGrp="1"/>
          </p:cNvSpPr>
          <p:nvPr>
            <p:ph sz="quarter" idx="11"/>
          </p:nvPr>
        </p:nvSpPr>
        <p:spPr>
          <a:xfrm>
            <a:off x="280988" y="1676401"/>
            <a:ext cx="4198937" cy="4415358"/>
          </a:xfrm>
          <a:prstGeom prst="rect">
            <a:avLst/>
          </a:prstGeom>
        </p:spPr>
        <p:txBody>
          <a:bodyPr/>
          <a:lstStyle>
            <a:lvl1pPr>
              <a:buClr>
                <a:srgbClr val="DA1A32"/>
              </a:buClr>
              <a:defRPr sz="20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sz="2000">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p:cNvSpPr>
            <a:spLocks noGrp="1"/>
          </p:cNvSpPr>
          <p:nvPr>
            <p:ph sz="quarter" idx="15"/>
          </p:nvPr>
        </p:nvSpPr>
        <p:spPr>
          <a:xfrm>
            <a:off x="4576763" y="1676401"/>
            <a:ext cx="4198937" cy="4415358"/>
          </a:xfrm>
          <a:prstGeom prst="rect">
            <a:avLst/>
          </a:prstGeom>
        </p:spPr>
        <p:txBody>
          <a:bodyPr/>
          <a:lstStyle>
            <a:lvl1pPr>
              <a:buClr>
                <a:srgbClr val="DA1A32"/>
              </a:buClr>
              <a:defRPr sz="20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sz="2000">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1705790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py and Bullets">
    <p:spTree>
      <p:nvGrpSpPr>
        <p:cNvPr id="1" name=""/>
        <p:cNvGrpSpPr/>
        <p:nvPr/>
      </p:nvGrpSpPr>
      <p:grpSpPr>
        <a:xfrm>
          <a:off x="0" y="0"/>
          <a:ext cx="0" cy="0"/>
          <a:chOff x="0" y="0"/>
          <a:chExt cx="0" cy="0"/>
        </a:xfrm>
      </p:grpSpPr>
      <p:sp>
        <p:nvSpPr>
          <p:cNvPr id="8" name="Rectangle 7"/>
          <p:cNvSpPr/>
          <p:nvPr userDrawn="1"/>
        </p:nvSpPr>
        <p:spPr>
          <a:xfrm>
            <a:off x="0" y="1"/>
            <a:ext cx="4479925" cy="6854824"/>
          </a:xfrm>
          <a:prstGeom prst="rect">
            <a:avLst/>
          </a:prstGeom>
          <a:solidFill>
            <a:srgbClr val="002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5" name="Content Placeholder 7"/>
          <p:cNvSpPr>
            <a:spLocks noGrp="1"/>
          </p:cNvSpPr>
          <p:nvPr>
            <p:ph sz="quarter" idx="11"/>
          </p:nvPr>
        </p:nvSpPr>
        <p:spPr>
          <a:xfrm>
            <a:off x="280988" y="1600200"/>
            <a:ext cx="3668713" cy="4105796"/>
          </a:xfrm>
          <a:prstGeom prst="rect">
            <a:avLst/>
          </a:prstGeom>
        </p:spPr>
        <p:txBody>
          <a:bodyPr/>
          <a:lstStyle>
            <a:lvl1pPr marL="0" indent="0">
              <a:spcBef>
                <a:spcPts val="0"/>
              </a:spcBef>
              <a:buClr>
                <a:srgbClr val="DA1A32"/>
              </a:buClr>
              <a:buNone/>
              <a:defRPr sz="2400">
                <a:solidFill>
                  <a:schemeClr val="bg1"/>
                </a:solidFill>
                <a:latin typeface="Arial" charset="0"/>
                <a:ea typeface="Arial" charset="0"/>
                <a:cs typeface="Arial" charset="0"/>
              </a:defRPr>
            </a:lvl1pPr>
            <a:lvl2pPr marL="457200" indent="0">
              <a:buClr>
                <a:srgbClr val="DA1A32"/>
              </a:buClr>
              <a:buFont typeface=".AppleSystemUIFont" charset="-120"/>
              <a:buNone/>
              <a:defRPr sz="2000">
                <a:solidFill>
                  <a:schemeClr val="bg1"/>
                </a:solidFill>
                <a:latin typeface="Arial" charset="0"/>
                <a:ea typeface="Arial" charset="0"/>
                <a:cs typeface="Arial" charset="0"/>
              </a:defRPr>
            </a:lvl2pPr>
            <a:lvl3pPr marL="914400" indent="0">
              <a:buClr>
                <a:srgbClr val="DA1A32"/>
              </a:buClr>
              <a:buNone/>
              <a:defRPr>
                <a:solidFill>
                  <a:schemeClr val="bg1"/>
                </a:solidFill>
                <a:latin typeface="Arial" charset="0"/>
                <a:ea typeface="Arial" charset="0"/>
                <a:cs typeface="Arial" charset="0"/>
              </a:defRPr>
            </a:lvl3pPr>
            <a:lvl4pPr marL="1371600" indent="0">
              <a:buClr>
                <a:srgbClr val="DA1A32"/>
              </a:buClr>
              <a:buNone/>
              <a:defRPr sz="2000">
                <a:solidFill>
                  <a:schemeClr val="bg1"/>
                </a:solidFill>
                <a:latin typeface="Arial" charset="0"/>
                <a:ea typeface="Arial" charset="0"/>
                <a:cs typeface="Arial" charset="0"/>
              </a:defRPr>
            </a:lvl4pPr>
            <a:lvl5pPr marL="1828800" indent="0">
              <a:buClr>
                <a:srgbClr val="DA1A32"/>
              </a:buClr>
              <a:buNone/>
              <a:defRPr sz="2000">
                <a:solidFill>
                  <a:schemeClr val="bg1"/>
                </a:solidFill>
                <a:latin typeface="Arial" charset="0"/>
                <a:ea typeface="Arial" charset="0"/>
                <a:cs typeface="Arial" charset="0"/>
              </a:defRPr>
            </a:lvl5pPr>
          </a:lstStyle>
          <a:p>
            <a:pPr lvl="0"/>
            <a:r>
              <a:rPr lang="en-US" dirty="0"/>
              <a:t>Click to edit Master text styles</a:t>
            </a:r>
          </a:p>
        </p:txBody>
      </p:sp>
      <p:sp>
        <p:nvSpPr>
          <p:cNvPr id="21" name="Slide Number Placeholder 2"/>
          <p:cNvSpPr>
            <a:spLocks noGrp="1"/>
          </p:cNvSpPr>
          <p:nvPr>
            <p:ph type="sldNum" sz="quarter" idx="10"/>
          </p:nvPr>
        </p:nvSpPr>
        <p:spPr>
          <a:xfrm>
            <a:off x="280607" y="6311186"/>
            <a:ext cx="3254779" cy="165814"/>
          </a:xfrm>
        </p:spPr>
        <p:txBody>
          <a:bodyPr/>
          <a:lstStyle>
            <a:lvl1pPr>
              <a:defRPr>
                <a:solidFill>
                  <a:schemeClr val="bg1"/>
                </a:solidFill>
                <a:latin typeface="Book Antiqua" charset="0"/>
                <a:ea typeface="Book Antiqua" charset="0"/>
                <a:cs typeface="Book Antiqua" charset="0"/>
              </a:defRPr>
            </a:lvl1pPr>
          </a:lstStyle>
          <a:p>
            <a:fld id="{41FAC4EC-5D89-1C41-A9EF-1F206B220A4C}" type="slidenum">
              <a:rPr lang="en-US" sz="1000" smtClean="0">
                <a:solidFill>
                  <a:srgbClr val="FFFFFF"/>
                </a:solidFill>
              </a:rPr>
              <a:pPr/>
              <a:t>‹#›</a:t>
            </a:fld>
            <a:r>
              <a:rPr lang="en-US" sz="1000">
                <a:solidFill>
                  <a:srgbClr val="FFFFFF"/>
                </a:solidFill>
              </a:rPr>
              <a:t> | Title of Presentation Goes Here</a:t>
            </a:r>
            <a:endParaRPr lang="en-US" sz="1000" dirty="0">
              <a:solidFill>
                <a:srgbClr val="FFFFFF"/>
              </a:solidFill>
            </a:endParaRPr>
          </a:p>
        </p:txBody>
      </p:sp>
      <p:sp>
        <p:nvSpPr>
          <p:cNvPr id="10" name="Text Placeholder 2"/>
          <p:cNvSpPr>
            <a:spLocks noGrp="1"/>
          </p:cNvSpPr>
          <p:nvPr>
            <p:ph type="body" sz="quarter" idx="12" hasCustomPrompt="1"/>
          </p:nvPr>
        </p:nvSpPr>
        <p:spPr>
          <a:xfrm>
            <a:off x="280989" y="547688"/>
            <a:ext cx="3668712" cy="1052512"/>
          </a:xfrm>
          <a:prstGeom prst="rect">
            <a:avLst/>
          </a:prstGeom>
        </p:spPr>
        <p:txBody>
          <a:bodyPr/>
          <a:lstStyle>
            <a:lvl1pPr marL="0" indent="0">
              <a:spcBef>
                <a:spcPts val="0"/>
              </a:spcBef>
              <a:buNone/>
              <a:defRPr sz="3600">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11" name="Content Placeholder 7"/>
          <p:cNvSpPr>
            <a:spLocks noGrp="1"/>
          </p:cNvSpPr>
          <p:nvPr>
            <p:ph sz="quarter" idx="13"/>
          </p:nvPr>
        </p:nvSpPr>
        <p:spPr>
          <a:xfrm>
            <a:off x="4953000" y="547688"/>
            <a:ext cx="3822700" cy="515830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421097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Column Bullets with Subhead and Photo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1FAC4EC-5D89-1C41-A9EF-1F206B220A4C}" type="slidenum">
              <a:rPr lang="en-US" sz="1000" smtClean="0">
                <a:solidFill>
                  <a:srgbClr val="002A4E"/>
                </a:solidFill>
              </a:rPr>
              <a:pPr/>
              <a:t>‹#›</a:t>
            </a:fld>
            <a:r>
              <a:rPr lang="en-US" sz="1000">
                <a:solidFill>
                  <a:srgbClr val="002A4E"/>
                </a:solidFill>
              </a:rPr>
              <a:t> | Title of Presentation Goes Here</a:t>
            </a:r>
            <a:endParaRPr lang="en-US" sz="1000" dirty="0">
              <a:solidFill>
                <a:srgbClr val="002A4E"/>
              </a:solidFill>
            </a:endParaRPr>
          </a:p>
        </p:txBody>
      </p:sp>
      <p:cxnSp>
        <p:nvCxnSpPr>
          <p:cNvPr id="5" name="Straight Connector 4"/>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6" name="Text Placeholder 2"/>
          <p:cNvSpPr>
            <a:spLocks noGrp="1"/>
          </p:cNvSpPr>
          <p:nvPr>
            <p:ph type="body" sz="quarter" idx="13" hasCustomPrompt="1"/>
          </p:nvPr>
        </p:nvSpPr>
        <p:spPr>
          <a:xfrm>
            <a:off x="280988" y="547688"/>
            <a:ext cx="8494712" cy="612775"/>
          </a:xfrm>
          <a:prstGeom prst="rect">
            <a:avLst/>
          </a:prstGeom>
        </p:spPr>
        <p:txBody>
          <a:bodyPr/>
          <a:lstStyle>
            <a:lvl1pPr marL="0" indent="0">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8" name="Picture Placeholder 7"/>
          <p:cNvSpPr>
            <a:spLocks noGrp="1"/>
          </p:cNvSpPr>
          <p:nvPr>
            <p:ph type="pic" sz="quarter" idx="14"/>
          </p:nvPr>
        </p:nvSpPr>
        <p:spPr>
          <a:xfrm>
            <a:off x="381000" y="1290638"/>
            <a:ext cx="2667000" cy="2290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sp>
        <p:nvSpPr>
          <p:cNvPr id="10" name="Picture Placeholder 7"/>
          <p:cNvSpPr>
            <a:spLocks noGrp="1"/>
          </p:cNvSpPr>
          <p:nvPr>
            <p:ph type="pic" sz="quarter" idx="15"/>
          </p:nvPr>
        </p:nvSpPr>
        <p:spPr>
          <a:xfrm>
            <a:off x="3238500" y="1290638"/>
            <a:ext cx="2667000" cy="2290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sp>
        <p:nvSpPr>
          <p:cNvPr id="11" name="Picture Placeholder 7"/>
          <p:cNvSpPr>
            <a:spLocks noGrp="1"/>
          </p:cNvSpPr>
          <p:nvPr>
            <p:ph type="pic" sz="quarter" idx="16"/>
          </p:nvPr>
        </p:nvSpPr>
        <p:spPr>
          <a:xfrm>
            <a:off x="6108700" y="1290638"/>
            <a:ext cx="2667000" cy="2290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sp>
        <p:nvSpPr>
          <p:cNvPr id="12" name="Content Placeholder 7"/>
          <p:cNvSpPr>
            <a:spLocks noGrp="1"/>
          </p:cNvSpPr>
          <p:nvPr>
            <p:ph sz="quarter" idx="11"/>
          </p:nvPr>
        </p:nvSpPr>
        <p:spPr>
          <a:xfrm>
            <a:off x="280989" y="4200774"/>
            <a:ext cx="2767012" cy="1666625"/>
          </a:xfrm>
          <a:prstGeom prst="rect">
            <a:avLst/>
          </a:prstGeom>
        </p:spPr>
        <p:txBody>
          <a:bodyPr/>
          <a:lstStyle>
            <a:lvl1pPr marL="285750" indent="-285750">
              <a:spcBef>
                <a:spcPts val="0"/>
              </a:spcBef>
              <a:buClr>
                <a:srgbClr val="DA1A32"/>
              </a:buClr>
              <a:buFont typeface="Arial" charset="0"/>
              <a:buChar char="•"/>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15" name="Text Placeholder 2"/>
          <p:cNvSpPr>
            <a:spLocks noGrp="1"/>
          </p:cNvSpPr>
          <p:nvPr>
            <p:ph type="body" idx="1" hasCustomPrompt="1"/>
          </p:nvPr>
        </p:nvSpPr>
        <p:spPr>
          <a:xfrm>
            <a:off x="280605" y="3817510"/>
            <a:ext cx="2767395" cy="383265"/>
          </a:xfrm>
          <a:prstGeom prst="rect">
            <a:avLst/>
          </a:prstGeom>
        </p:spPr>
        <p:txBody>
          <a:bodyPr anchor="t"/>
          <a:lstStyle>
            <a:lvl1pPr marL="0" indent="0">
              <a:spcBef>
                <a:spcPts val="0"/>
              </a:spcBef>
              <a:buNone/>
              <a:defRPr sz="18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6" name="Content Placeholder 7"/>
          <p:cNvSpPr>
            <a:spLocks noGrp="1"/>
          </p:cNvSpPr>
          <p:nvPr>
            <p:ph sz="quarter" idx="17"/>
          </p:nvPr>
        </p:nvSpPr>
        <p:spPr>
          <a:xfrm>
            <a:off x="3144839" y="4200774"/>
            <a:ext cx="2767012" cy="1666625"/>
          </a:xfrm>
          <a:prstGeom prst="rect">
            <a:avLst/>
          </a:prstGeom>
        </p:spPr>
        <p:txBody>
          <a:bodyPr/>
          <a:lstStyle>
            <a:lvl1pPr marL="285750" indent="-285750">
              <a:spcBef>
                <a:spcPts val="0"/>
              </a:spcBef>
              <a:buClr>
                <a:srgbClr val="DA1A32"/>
              </a:buClr>
              <a:buFont typeface="Arial" charset="0"/>
              <a:buChar char="•"/>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17" name="Text Placeholder 2"/>
          <p:cNvSpPr>
            <a:spLocks noGrp="1"/>
          </p:cNvSpPr>
          <p:nvPr>
            <p:ph type="body" idx="18" hasCustomPrompt="1"/>
          </p:nvPr>
        </p:nvSpPr>
        <p:spPr>
          <a:xfrm>
            <a:off x="3144455" y="3817510"/>
            <a:ext cx="2767395" cy="383265"/>
          </a:xfrm>
          <a:prstGeom prst="rect">
            <a:avLst/>
          </a:prstGeom>
        </p:spPr>
        <p:txBody>
          <a:bodyPr anchor="t"/>
          <a:lstStyle>
            <a:lvl1pPr marL="0" indent="0">
              <a:spcBef>
                <a:spcPts val="0"/>
              </a:spcBef>
              <a:buNone/>
              <a:defRPr sz="18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8" name="Content Placeholder 7"/>
          <p:cNvSpPr>
            <a:spLocks noGrp="1"/>
          </p:cNvSpPr>
          <p:nvPr>
            <p:ph sz="quarter" idx="19"/>
          </p:nvPr>
        </p:nvSpPr>
        <p:spPr>
          <a:xfrm>
            <a:off x="6008689" y="4200774"/>
            <a:ext cx="2767012" cy="1666625"/>
          </a:xfrm>
          <a:prstGeom prst="rect">
            <a:avLst/>
          </a:prstGeom>
        </p:spPr>
        <p:txBody>
          <a:bodyPr/>
          <a:lstStyle>
            <a:lvl1pPr marL="285750" indent="-285750">
              <a:spcBef>
                <a:spcPts val="0"/>
              </a:spcBef>
              <a:buClr>
                <a:srgbClr val="DA1A32"/>
              </a:buClr>
              <a:buFont typeface="Arial" charset="0"/>
              <a:buChar char="•"/>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19" name="Text Placeholder 2"/>
          <p:cNvSpPr>
            <a:spLocks noGrp="1"/>
          </p:cNvSpPr>
          <p:nvPr>
            <p:ph type="body" idx="20" hasCustomPrompt="1"/>
          </p:nvPr>
        </p:nvSpPr>
        <p:spPr>
          <a:xfrm>
            <a:off x="6008305" y="3817510"/>
            <a:ext cx="2767395" cy="383265"/>
          </a:xfrm>
          <a:prstGeom prst="rect">
            <a:avLst/>
          </a:prstGeom>
        </p:spPr>
        <p:txBody>
          <a:bodyPr anchor="t"/>
          <a:lstStyle>
            <a:lvl1pPr marL="0" indent="0">
              <a:spcBef>
                <a:spcPts val="0"/>
              </a:spcBef>
              <a:buNone/>
              <a:defRPr sz="18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24244562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Column Copy with Header and Subhea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1FAC4EC-5D89-1C41-A9EF-1F206B220A4C}" type="slidenum">
              <a:rPr lang="en-US" sz="1000" smtClean="0">
                <a:solidFill>
                  <a:srgbClr val="002A4E"/>
                </a:solidFill>
              </a:rPr>
              <a:pPr/>
              <a:t>‹#›</a:t>
            </a:fld>
            <a:r>
              <a:rPr lang="en-US" sz="1000">
                <a:solidFill>
                  <a:srgbClr val="002A4E"/>
                </a:solidFill>
              </a:rPr>
              <a:t> | Title of Presentation Goes Here</a:t>
            </a:r>
            <a:endParaRPr lang="en-US" sz="1000" dirty="0">
              <a:solidFill>
                <a:srgbClr val="002A4E"/>
              </a:solidFill>
            </a:endParaRPr>
          </a:p>
        </p:txBody>
      </p:sp>
      <p:cxnSp>
        <p:nvCxnSpPr>
          <p:cNvPr id="5" name="Straight Connector 4"/>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6" name="Text Placeholder 2"/>
          <p:cNvSpPr>
            <a:spLocks noGrp="1"/>
          </p:cNvSpPr>
          <p:nvPr>
            <p:ph type="body" sz="quarter" idx="13"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12" name="Content Placeholder 7"/>
          <p:cNvSpPr>
            <a:spLocks noGrp="1"/>
          </p:cNvSpPr>
          <p:nvPr>
            <p:ph sz="quarter" idx="11"/>
          </p:nvPr>
        </p:nvSpPr>
        <p:spPr>
          <a:xfrm>
            <a:off x="280989" y="1524000"/>
            <a:ext cx="2767012" cy="405383"/>
          </a:xfrm>
          <a:prstGeom prst="rect">
            <a:avLst/>
          </a:prstGeom>
        </p:spPr>
        <p:txBody>
          <a:bodyPr/>
          <a:lstStyle>
            <a:lvl1pPr marL="0" indent="0">
              <a:spcBef>
                <a:spcPts val="0"/>
              </a:spcBef>
              <a:buClr>
                <a:srgbClr val="DA1A32"/>
              </a:buClr>
              <a:buNone/>
              <a:defRPr sz="24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a:t>
            </a:r>
            <a:r>
              <a:rPr lang="en-US"/>
              <a:t>to edit</a:t>
            </a:r>
            <a:endParaRPr lang="en-US" dirty="0"/>
          </a:p>
        </p:txBody>
      </p:sp>
      <p:sp>
        <p:nvSpPr>
          <p:cNvPr id="15" name="Content Placeholder 7"/>
          <p:cNvSpPr>
            <a:spLocks noGrp="1"/>
          </p:cNvSpPr>
          <p:nvPr>
            <p:ph sz="quarter" idx="14"/>
          </p:nvPr>
        </p:nvSpPr>
        <p:spPr>
          <a:xfrm>
            <a:off x="280989" y="1929383"/>
            <a:ext cx="2767012" cy="291083"/>
          </a:xfrm>
          <a:prstGeom prst="rect">
            <a:avLst/>
          </a:prstGeom>
        </p:spPr>
        <p:txBody>
          <a:bodyPr/>
          <a:lstStyle>
            <a:lvl1pPr marL="0" indent="0">
              <a:spcBef>
                <a:spcPts val="0"/>
              </a:spcBef>
              <a:buClr>
                <a:srgbClr val="DA1A32"/>
              </a:buClr>
              <a:buNone/>
              <a:defRPr sz="16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17" name="Content Placeholder 7"/>
          <p:cNvSpPr>
            <a:spLocks noGrp="1"/>
          </p:cNvSpPr>
          <p:nvPr>
            <p:ph sz="quarter" idx="15"/>
          </p:nvPr>
        </p:nvSpPr>
        <p:spPr>
          <a:xfrm>
            <a:off x="280989" y="2362200"/>
            <a:ext cx="2767012" cy="3350051"/>
          </a:xfrm>
          <a:prstGeom prst="rect">
            <a:avLst/>
          </a:prstGeom>
        </p:spPr>
        <p:txBody>
          <a:bodyPr/>
          <a:lstStyle>
            <a:lvl1pPr marL="0" indent="0">
              <a:spcBef>
                <a:spcPts val="0"/>
              </a:spcBef>
              <a:buClr>
                <a:srgbClr val="DA1A32"/>
              </a:buClr>
              <a:buNone/>
              <a:defRPr sz="1600">
                <a:solidFill>
                  <a:schemeClr val="tx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cxnSp>
        <p:nvCxnSpPr>
          <p:cNvPr id="4" name="Straight Connector 3"/>
          <p:cNvCxnSpPr/>
          <p:nvPr userDrawn="1"/>
        </p:nvCxnSpPr>
        <p:spPr>
          <a:xfrm>
            <a:off x="3136900" y="1562100"/>
            <a:ext cx="0" cy="4401311"/>
          </a:xfrm>
          <a:prstGeom prst="line">
            <a:avLst/>
          </a:prstGeom>
          <a:ln>
            <a:solidFill>
              <a:srgbClr val="C5C7C9"/>
            </a:solidFill>
          </a:ln>
        </p:spPr>
        <p:style>
          <a:lnRef idx="1">
            <a:schemeClr val="accent1"/>
          </a:lnRef>
          <a:fillRef idx="0">
            <a:schemeClr val="accent1"/>
          </a:fillRef>
          <a:effectRef idx="0">
            <a:schemeClr val="accent1"/>
          </a:effectRef>
          <a:fontRef idx="minor">
            <a:schemeClr val="tx1"/>
          </a:fontRef>
        </p:style>
      </p:cxnSp>
      <p:sp>
        <p:nvSpPr>
          <p:cNvPr id="18" name="Content Placeholder 7"/>
          <p:cNvSpPr>
            <a:spLocks noGrp="1"/>
          </p:cNvSpPr>
          <p:nvPr>
            <p:ph sz="quarter" idx="16"/>
          </p:nvPr>
        </p:nvSpPr>
        <p:spPr>
          <a:xfrm>
            <a:off x="3138488" y="1524000"/>
            <a:ext cx="2767012" cy="405383"/>
          </a:xfrm>
          <a:prstGeom prst="rect">
            <a:avLst/>
          </a:prstGeom>
        </p:spPr>
        <p:txBody>
          <a:bodyPr/>
          <a:lstStyle>
            <a:lvl1pPr marL="0" indent="0">
              <a:spcBef>
                <a:spcPts val="0"/>
              </a:spcBef>
              <a:buClr>
                <a:srgbClr val="DA1A32"/>
              </a:buClr>
              <a:buNone/>
              <a:defRPr sz="24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a:t>
            </a:r>
            <a:r>
              <a:rPr lang="en-US"/>
              <a:t>to edit</a:t>
            </a:r>
            <a:endParaRPr lang="en-US" dirty="0"/>
          </a:p>
        </p:txBody>
      </p:sp>
      <p:sp>
        <p:nvSpPr>
          <p:cNvPr id="19" name="Content Placeholder 7"/>
          <p:cNvSpPr>
            <a:spLocks noGrp="1"/>
          </p:cNvSpPr>
          <p:nvPr>
            <p:ph sz="quarter" idx="17"/>
          </p:nvPr>
        </p:nvSpPr>
        <p:spPr>
          <a:xfrm>
            <a:off x="3138488" y="1929383"/>
            <a:ext cx="2767012" cy="291083"/>
          </a:xfrm>
          <a:prstGeom prst="rect">
            <a:avLst/>
          </a:prstGeom>
        </p:spPr>
        <p:txBody>
          <a:bodyPr/>
          <a:lstStyle>
            <a:lvl1pPr marL="0" indent="0">
              <a:spcBef>
                <a:spcPts val="0"/>
              </a:spcBef>
              <a:buClr>
                <a:srgbClr val="DA1A32"/>
              </a:buClr>
              <a:buNone/>
              <a:defRPr sz="16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1" name="Content Placeholder 7"/>
          <p:cNvSpPr>
            <a:spLocks noGrp="1"/>
          </p:cNvSpPr>
          <p:nvPr>
            <p:ph sz="quarter" idx="18"/>
          </p:nvPr>
        </p:nvSpPr>
        <p:spPr>
          <a:xfrm>
            <a:off x="3138488" y="2362200"/>
            <a:ext cx="2767012" cy="3350051"/>
          </a:xfrm>
          <a:prstGeom prst="rect">
            <a:avLst/>
          </a:prstGeom>
        </p:spPr>
        <p:txBody>
          <a:bodyPr/>
          <a:lstStyle>
            <a:lvl1pPr marL="0" indent="0">
              <a:spcBef>
                <a:spcPts val="0"/>
              </a:spcBef>
              <a:buClr>
                <a:srgbClr val="DA1A32"/>
              </a:buClr>
              <a:buNone/>
              <a:defRPr sz="1600">
                <a:solidFill>
                  <a:schemeClr val="tx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cxnSp>
        <p:nvCxnSpPr>
          <p:cNvPr id="22" name="Straight Connector 21"/>
          <p:cNvCxnSpPr/>
          <p:nvPr userDrawn="1"/>
        </p:nvCxnSpPr>
        <p:spPr>
          <a:xfrm>
            <a:off x="5994399" y="1562100"/>
            <a:ext cx="0" cy="4401311"/>
          </a:xfrm>
          <a:prstGeom prst="line">
            <a:avLst/>
          </a:prstGeom>
          <a:ln>
            <a:solidFill>
              <a:srgbClr val="C5C7C9"/>
            </a:solidFill>
          </a:ln>
        </p:spPr>
        <p:style>
          <a:lnRef idx="1">
            <a:schemeClr val="accent1"/>
          </a:lnRef>
          <a:fillRef idx="0">
            <a:schemeClr val="accent1"/>
          </a:fillRef>
          <a:effectRef idx="0">
            <a:schemeClr val="accent1"/>
          </a:effectRef>
          <a:fontRef idx="minor">
            <a:schemeClr val="tx1"/>
          </a:fontRef>
        </p:style>
      </p:cxnSp>
      <p:sp>
        <p:nvSpPr>
          <p:cNvPr id="23" name="Content Placeholder 7"/>
          <p:cNvSpPr>
            <a:spLocks noGrp="1"/>
          </p:cNvSpPr>
          <p:nvPr>
            <p:ph sz="quarter" idx="19"/>
          </p:nvPr>
        </p:nvSpPr>
        <p:spPr>
          <a:xfrm>
            <a:off x="6008688" y="1524000"/>
            <a:ext cx="2767012" cy="405383"/>
          </a:xfrm>
          <a:prstGeom prst="rect">
            <a:avLst/>
          </a:prstGeom>
        </p:spPr>
        <p:txBody>
          <a:bodyPr/>
          <a:lstStyle>
            <a:lvl1pPr marL="0" indent="0">
              <a:spcBef>
                <a:spcPts val="0"/>
              </a:spcBef>
              <a:buClr>
                <a:srgbClr val="DA1A32"/>
              </a:buClr>
              <a:buNone/>
              <a:defRPr sz="24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a:t>
            </a:r>
            <a:r>
              <a:rPr lang="en-US"/>
              <a:t>to edit</a:t>
            </a:r>
            <a:endParaRPr lang="en-US" dirty="0"/>
          </a:p>
        </p:txBody>
      </p:sp>
      <p:sp>
        <p:nvSpPr>
          <p:cNvPr id="24" name="Content Placeholder 7"/>
          <p:cNvSpPr>
            <a:spLocks noGrp="1"/>
          </p:cNvSpPr>
          <p:nvPr>
            <p:ph sz="quarter" idx="20"/>
          </p:nvPr>
        </p:nvSpPr>
        <p:spPr>
          <a:xfrm>
            <a:off x="6008688" y="1929383"/>
            <a:ext cx="2767012" cy="291083"/>
          </a:xfrm>
          <a:prstGeom prst="rect">
            <a:avLst/>
          </a:prstGeom>
        </p:spPr>
        <p:txBody>
          <a:bodyPr/>
          <a:lstStyle>
            <a:lvl1pPr marL="0" indent="0">
              <a:spcBef>
                <a:spcPts val="0"/>
              </a:spcBef>
              <a:buClr>
                <a:srgbClr val="DA1A32"/>
              </a:buClr>
              <a:buNone/>
              <a:defRPr sz="16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6" name="Content Placeholder 7"/>
          <p:cNvSpPr>
            <a:spLocks noGrp="1"/>
          </p:cNvSpPr>
          <p:nvPr>
            <p:ph sz="quarter" idx="21"/>
          </p:nvPr>
        </p:nvSpPr>
        <p:spPr>
          <a:xfrm>
            <a:off x="6008688" y="2362200"/>
            <a:ext cx="2767012" cy="3350051"/>
          </a:xfrm>
          <a:prstGeom prst="rect">
            <a:avLst/>
          </a:prstGeom>
        </p:spPr>
        <p:txBody>
          <a:bodyPr/>
          <a:lstStyle>
            <a:lvl1pPr marL="0" indent="0">
              <a:spcBef>
                <a:spcPts val="0"/>
              </a:spcBef>
              <a:buClr>
                <a:srgbClr val="DA1A32"/>
              </a:buClr>
              <a:buNone/>
              <a:defRPr sz="1600">
                <a:solidFill>
                  <a:schemeClr val="tx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246647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1FAC4EC-5D89-1C41-A9EF-1F206B220A4C}" type="slidenum">
              <a:rPr lang="en-US" sz="1000" smtClean="0">
                <a:solidFill>
                  <a:srgbClr val="002A4E"/>
                </a:solidFill>
              </a:rPr>
              <a:pPr/>
              <a:t>‹#›</a:t>
            </a:fld>
            <a:r>
              <a:rPr lang="en-US" sz="1000" smtClean="0">
                <a:solidFill>
                  <a:srgbClr val="002A4E"/>
                </a:solidFill>
              </a:rPr>
              <a:t> | Title of Presentation Goes Here</a:t>
            </a:r>
            <a:endParaRPr lang="en-US" sz="1000" dirty="0">
              <a:solidFill>
                <a:srgbClr val="002A4E"/>
              </a:solidFill>
            </a:endParaRPr>
          </a:p>
        </p:txBody>
      </p:sp>
      <p:cxnSp>
        <p:nvCxnSpPr>
          <p:cNvPr id="5" name="Straight Connector 4"/>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6" name="Text Placeholder 2"/>
          <p:cNvSpPr>
            <a:spLocks noGrp="1"/>
          </p:cNvSpPr>
          <p:nvPr>
            <p:ph type="body" sz="quarter" idx="13"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smtClean="0"/>
              <a:t>Header Goes Here</a:t>
            </a:r>
          </a:p>
        </p:txBody>
      </p:sp>
      <p:sp>
        <p:nvSpPr>
          <p:cNvPr id="8" name="Table Placeholder 7"/>
          <p:cNvSpPr>
            <a:spLocks noGrp="1"/>
          </p:cNvSpPr>
          <p:nvPr>
            <p:ph type="tbl" sz="quarter" idx="14"/>
          </p:nvPr>
        </p:nvSpPr>
        <p:spPr>
          <a:xfrm>
            <a:off x="361950" y="1290638"/>
            <a:ext cx="8413750" cy="4576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263549085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1FAC4EC-5D89-1C41-A9EF-1F206B220A4C}" type="slidenum">
              <a:rPr lang="en-US" sz="1000" smtClean="0">
                <a:solidFill>
                  <a:srgbClr val="002A4E"/>
                </a:solidFill>
              </a:rPr>
              <a:pPr/>
              <a:t>‹#›</a:t>
            </a:fld>
            <a:r>
              <a:rPr lang="en-US" sz="1000">
                <a:solidFill>
                  <a:srgbClr val="002A4E"/>
                </a:solidFill>
              </a:rPr>
              <a:t> | Title of Presentation Goes Here</a:t>
            </a:r>
            <a:endParaRPr lang="en-US" sz="1000" dirty="0">
              <a:solidFill>
                <a:srgbClr val="002A4E"/>
              </a:solidFill>
            </a:endParaRPr>
          </a:p>
        </p:txBody>
      </p:sp>
      <p:cxnSp>
        <p:nvCxnSpPr>
          <p:cNvPr id="5" name="Straight Connector 4"/>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6" name="Text Placeholder 2"/>
          <p:cNvSpPr>
            <a:spLocks noGrp="1"/>
          </p:cNvSpPr>
          <p:nvPr>
            <p:ph type="body" sz="quarter" idx="13"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12" name="Content Placeholder 7"/>
          <p:cNvSpPr>
            <a:spLocks noGrp="1"/>
          </p:cNvSpPr>
          <p:nvPr>
            <p:ph sz="quarter" idx="11"/>
          </p:nvPr>
        </p:nvSpPr>
        <p:spPr>
          <a:xfrm>
            <a:off x="366946" y="3070819"/>
            <a:ext cx="2681053" cy="358181"/>
          </a:xfrm>
          <a:prstGeom prst="rect">
            <a:avLst/>
          </a:prstGeom>
          <a:solidFill>
            <a:srgbClr val="C5C7C9"/>
          </a:solidFill>
          <a:ln>
            <a:noFill/>
          </a:ln>
        </p:spPr>
        <p:txBody>
          <a:bodyPr/>
          <a:lstStyle>
            <a:lvl1pPr marL="0" indent="0">
              <a:spcBef>
                <a:spcPts val="0"/>
              </a:spcBef>
              <a:buClr>
                <a:srgbClr val="DA1A32"/>
              </a:buClr>
              <a:buFont typeface="Arial" charset="0"/>
              <a:buNone/>
              <a:defRPr sz="18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0" name="Content Placeholder 7"/>
          <p:cNvSpPr>
            <a:spLocks noGrp="1"/>
          </p:cNvSpPr>
          <p:nvPr>
            <p:ph sz="quarter" idx="14" hasCustomPrompt="1"/>
          </p:nvPr>
        </p:nvSpPr>
        <p:spPr>
          <a:xfrm>
            <a:off x="366946" y="1570861"/>
            <a:ext cx="2681053" cy="1498709"/>
          </a:xfrm>
          <a:prstGeom prst="rect">
            <a:avLst/>
          </a:prstGeom>
          <a:solidFill>
            <a:srgbClr val="002A4E"/>
          </a:solidFill>
        </p:spPr>
        <p:txBody>
          <a:bodyPr anchor="ctr"/>
          <a:lstStyle>
            <a:lvl1pPr marL="0" indent="0">
              <a:spcBef>
                <a:spcPts val="0"/>
              </a:spcBef>
              <a:buClr>
                <a:srgbClr val="DA1A32"/>
              </a:buClr>
              <a:buFont typeface="Arial" charset="0"/>
              <a:buNone/>
              <a:defRPr sz="3600" baseline="0">
                <a:solidFill>
                  <a:srgbClr val="FFFFFF"/>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Step 1 &gt;</a:t>
            </a:r>
          </a:p>
        </p:txBody>
      </p:sp>
      <p:cxnSp>
        <p:nvCxnSpPr>
          <p:cNvPr id="36" name="Straight Connector 35"/>
          <p:cNvCxnSpPr/>
          <p:nvPr userDrawn="1"/>
        </p:nvCxnSpPr>
        <p:spPr>
          <a:xfrm>
            <a:off x="361950" y="3069570"/>
            <a:ext cx="26860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Content Placeholder 7"/>
          <p:cNvSpPr>
            <a:spLocks noGrp="1"/>
          </p:cNvSpPr>
          <p:nvPr>
            <p:ph sz="quarter" idx="15"/>
          </p:nvPr>
        </p:nvSpPr>
        <p:spPr>
          <a:xfrm>
            <a:off x="366946" y="3428999"/>
            <a:ext cx="2681053" cy="2572511"/>
          </a:xfrm>
          <a:prstGeom prst="rect">
            <a:avLst/>
          </a:prstGeom>
          <a:solidFill>
            <a:srgbClr val="C5C7C9"/>
          </a:solidFill>
          <a:ln>
            <a:noFill/>
          </a:ln>
        </p:spPr>
        <p:txBody>
          <a:bodyPr/>
          <a:lstStyle>
            <a:lvl1pPr marL="0" indent="0">
              <a:spcBef>
                <a:spcPts val="0"/>
              </a:spcBef>
              <a:buClr>
                <a:srgbClr val="DA1A32"/>
              </a:buClr>
              <a:buFont typeface="Arial" charset="0"/>
              <a:buNone/>
              <a:defRPr sz="1800">
                <a:solidFill>
                  <a:srgbClr val="002A4E"/>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18" name="Content Placeholder 7"/>
          <p:cNvSpPr>
            <a:spLocks noGrp="1"/>
          </p:cNvSpPr>
          <p:nvPr>
            <p:ph sz="quarter" idx="16"/>
          </p:nvPr>
        </p:nvSpPr>
        <p:spPr>
          <a:xfrm>
            <a:off x="3232150" y="3070819"/>
            <a:ext cx="2681053" cy="358181"/>
          </a:xfrm>
          <a:prstGeom prst="rect">
            <a:avLst/>
          </a:prstGeom>
          <a:solidFill>
            <a:srgbClr val="C5C7C9"/>
          </a:solidFill>
        </p:spPr>
        <p:txBody>
          <a:bodyPr/>
          <a:lstStyle>
            <a:lvl1pPr marL="0" indent="0">
              <a:spcBef>
                <a:spcPts val="0"/>
              </a:spcBef>
              <a:buClr>
                <a:srgbClr val="DA1A32"/>
              </a:buClr>
              <a:buFont typeface="Arial" charset="0"/>
              <a:buNone/>
              <a:defRPr sz="18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19" name="Content Placeholder 7"/>
          <p:cNvSpPr>
            <a:spLocks noGrp="1"/>
          </p:cNvSpPr>
          <p:nvPr>
            <p:ph sz="quarter" idx="17" hasCustomPrompt="1"/>
          </p:nvPr>
        </p:nvSpPr>
        <p:spPr>
          <a:xfrm>
            <a:off x="3232150" y="1570861"/>
            <a:ext cx="2681053" cy="1498709"/>
          </a:xfrm>
          <a:prstGeom prst="rect">
            <a:avLst/>
          </a:prstGeom>
          <a:solidFill>
            <a:srgbClr val="002A4E"/>
          </a:solidFill>
        </p:spPr>
        <p:txBody>
          <a:bodyPr anchor="ctr"/>
          <a:lstStyle>
            <a:lvl1pPr marL="0" indent="0">
              <a:spcBef>
                <a:spcPts val="0"/>
              </a:spcBef>
              <a:buClr>
                <a:srgbClr val="DA1A32"/>
              </a:buClr>
              <a:buFont typeface="Arial" charset="0"/>
              <a:buNone/>
              <a:defRPr sz="3600" baseline="0">
                <a:solidFill>
                  <a:srgbClr val="FFFFFF"/>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Step 2 &gt;</a:t>
            </a:r>
          </a:p>
        </p:txBody>
      </p:sp>
      <p:cxnSp>
        <p:nvCxnSpPr>
          <p:cNvPr id="21" name="Straight Connector 20"/>
          <p:cNvCxnSpPr/>
          <p:nvPr userDrawn="1"/>
        </p:nvCxnSpPr>
        <p:spPr>
          <a:xfrm>
            <a:off x="3227154" y="3069570"/>
            <a:ext cx="26860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Content Placeholder 7"/>
          <p:cNvSpPr>
            <a:spLocks noGrp="1"/>
          </p:cNvSpPr>
          <p:nvPr>
            <p:ph sz="quarter" idx="18"/>
          </p:nvPr>
        </p:nvSpPr>
        <p:spPr>
          <a:xfrm>
            <a:off x="3232150" y="3428999"/>
            <a:ext cx="2681053" cy="2572511"/>
          </a:xfrm>
          <a:prstGeom prst="rect">
            <a:avLst/>
          </a:prstGeom>
          <a:solidFill>
            <a:srgbClr val="C5C7C9"/>
          </a:solidFill>
        </p:spPr>
        <p:txBody>
          <a:bodyPr/>
          <a:lstStyle>
            <a:lvl1pPr marL="0" indent="0">
              <a:spcBef>
                <a:spcPts val="0"/>
              </a:spcBef>
              <a:buClr>
                <a:srgbClr val="DA1A32"/>
              </a:buClr>
              <a:buFont typeface="Arial" charset="0"/>
              <a:buNone/>
              <a:defRPr sz="1800">
                <a:solidFill>
                  <a:srgbClr val="002A4E"/>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3" name="Content Placeholder 7"/>
          <p:cNvSpPr>
            <a:spLocks noGrp="1"/>
          </p:cNvSpPr>
          <p:nvPr>
            <p:ph sz="quarter" idx="19"/>
          </p:nvPr>
        </p:nvSpPr>
        <p:spPr>
          <a:xfrm>
            <a:off x="6096000" y="3070819"/>
            <a:ext cx="2681053" cy="358181"/>
          </a:xfrm>
          <a:prstGeom prst="rect">
            <a:avLst/>
          </a:prstGeom>
          <a:solidFill>
            <a:srgbClr val="C5C7C9"/>
          </a:solidFill>
        </p:spPr>
        <p:txBody>
          <a:bodyPr/>
          <a:lstStyle>
            <a:lvl1pPr marL="0" indent="0">
              <a:spcBef>
                <a:spcPts val="0"/>
              </a:spcBef>
              <a:buClr>
                <a:srgbClr val="DA1A32"/>
              </a:buClr>
              <a:buFont typeface="Arial" charset="0"/>
              <a:buNone/>
              <a:defRPr sz="18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4" name="Content Placeholder 7"/>
          <p:cNvSpPr>
            <a:spLocks noGrp="1"/>
          </p:cNvSpPr>
          <p:nvPr>
            <p:ph sz="quarter" idx="20" hasCustomPrompt="1"/>
          </p:nvPr>
        </p:nvSpPr>
        <p:spPr>
          <a:xfrm>
            <a:off x="6096000" y="1570861"/>
            <a:ext cx="2681053" cy="1498709"/>
          </a:xfrm>
          <a:prstGeom prst="rect">
            <a:avLst/>
          </a:prstGeom>
          <a:solidFill>
            <a:srgbClr val="002A4E"/>
          </a:solidFill>
        </p:spPr>
        <p:txBody>
          <a:bodyPr anchor="ctr"/>
          <a:lstStyle>
            <a:lvl1pPr marL="0" indent="0">
              <a:spcBef>
                <a:spcPts val="0"/>
              </a:spcBef>
              <a:buClr>
                <a:srgbClr val="DA1A32"/>
              </a:buClr>
              <a:buFont typeface="Arial" charset="0"/>
              <a:buNone/>
              <a:defRPr sz="3600" baseline="0">
                <a:solidFill>
                  <a:srgbClr val="FFFFFF"/>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Step 3 &gt;</a:t>
            </a:r>
          </a:p>
        </p:txBody>
      </p:sp>
      <p:cxnSp>
        <p:nvCxnSpPr>
          <p:cNvPr id="25" name="Straight Connector 24"/>
          <p:cNvCxnSpPr/>
          <p:nvPr userDrawn="1"/>
        </p:nvCxnSpPr>
        <p:spPr>
          <a:xfrm>
            <a:off x="6091004" y="3069570"/>
            <a:ext cx="26860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Content Placeholder 7"/>
          <p:cNvSpPr>
            <a:spLocks noGrp="1"/>
          </p:cNvSpPr>
          <p:nvPr>
            <p:ph sz="quarter" idx="21"/>
          </p:nvPr>
        </p:nvSpPr>
        <p:spPr>
          <a:xfrm>
            <a:off x="6096000" y="3428999"/>
            <a:ext cx="2681053" cy="2572511"/>
          </a:xfrm>
          <a:prstGeom prst="rect">
            <a:avLst/>
          </a:prstGeom>
          <a:solidFill>
            <a:srgbClr val="C5C7C9"/>
          </a:solidFill>
        </p:spPr>
        <p:txBody>
          <a:bodyPr/>
          <a:lstStyle>
            <a:lvl1pPr marL="0" indent="0">
              <a:spcBef>
                <a:spcPts val="0"/>
              </a:spcBef>
              <a:buClr>
                <a:srgbClr val="DA1A32"/>
              </a:buClr>
              <a:buFont typeface="Arial" charset="0"/>
              <a:buNone/>
              <a:defRPr sz="1800">
                <a:solidFill>
                  <a:srgbClr val="002A4E"/>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1835557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91866" y="3751521"/>
            <a:ext cx="2778319" cy="381000"/>
          </a:xfrm>
          <a:prstGeom prst="rect">
            <a:avLst/>
          </a:prstGeom>
        </p:spPr>
        <p:txBody>
          <a:bodyPr bIns="0"/>
          <a:lstStyle>
            <a:lvl1pPr marL="0" indent="0">
              <a:lnSpc>
                <a:spcPct val="70000"/>
              </a:lnSpc>
              <a:spcBef>
                <a:spcPts val="0"/>
              </a:spcBef>
              <a:buNone/>
              <a:defRPr sz="2000">
                <a:solidFill>
                  <a:srgbClr val="002A4E"/>
                </a:solidFill>
                <a:latin typeface="Book Antiqua" charset="0"/>
                <a:ea typeface="Book Antiqua" charset="0"/>
                <a:cs typeface="Book Antiqua" charset="0"/>
              </a:defRPr>
            </a:lvl1pPr>
            <a:lvl2pPr marL="457200" indent="0">
              <a:lnSpc>
                <a:spcPct val="70000"/>
              </a:lnSpc>
              <a:buNone/>
              <a:defRPr sz="2000">
                <a:solidFill>
                  <a:schemeClr val="bg1"/>
                </a:solidFill>
                <a:latin typeface="Book Antiqua" charset="0"/>
                <a:ea typeface="Book Antiqua" charset="0"/>
                <a:cs typeface="Book Antiqua" charset="0"/>
              </a:defRPr>
            </a:lvl2pPr>
            <a:lvl3pPr marL="914400" indent="0">
              <a:lnSpc>
                <a:spcPct val="70000"/>
              </a:lnSpc>
              <a:buNone/>
              <a:defRPr sz="2000">
                <a:solidFill>
                  <a:schemeClr val="bg1"/>
                </a:solidFill>
                <a:latin typeface="Book Antiqua" charset="0"/>
                <a:ea typeface="Book Antiqua" charset="0"/>
                <a:cs typeface="Book Antiqua" charset="0"/>
              </a:defRPr>
            </a:lvl3pPr>
            <a:lvl4pPr marL="1371600" indent="0">
              <a:lnSpc>
                <a:spcPct val="70000"/>
              </a:lnSpc>
              <a:buNone/>
              <a:defRPr sz="2000">
                <a:solidFill>
                  <a:schemeClr val="bg1"/>
                </a:solidFill>
                <a:latin typeface="Book Antiqua" charset="0"/>
                <a:ea typeface="Book Antiqua" charset="0"/>
                <a:cs typeface="Book Antiqua" charset="0"/>
              </a:defRPr>
            </a:lvl4pPr>
            <a:lvl5pPr marL="1828800" indent="0">
              <a:lnSpc>
                <a:spcPct val="70000"/>
              </a:lnSpc>
              <a:buNone/>
              <a:defRPr sz="2000">
                <a:solidFill>
                  <a:schemeClr val="bg1"/>
                </a:solidFill>
                <a:latin typeface="Book Antiqua" charset="0"/>
                <a:ea typeface="Book Antiqua" charset="0"/>
                <a:cs typeface="Book Antiqua" charset="0"/>
              </a:defRPr>
            </a:lvl5pPr>
          </a:lstStyle>
          <a:p>
            <a:pPr lvl="0"/>
            <a:r>
              <a:rPr lang="en-US" dirty="0"/>
              <a:t>www.eagle.org</a:t>
            </a:r>
          </a:p>
        </p:txBody>
      </p:sp>
      <p:cxnSp>
        <p:nvCxnSpPr>
          <p:cNvPr id="29" name="Straight Connector 28"/>
          <p:cNvCxnSpPr/>
          <p:nvPr userDrawn="1"/>
        </p:nvCxnSpPr>
        <p:spPr>
          <a:xfrm>
            <a:off x="5381625" y="2895600"/>
            <a:ext cx="469900" cy="0"/>
          </a:xfrm>
          <a:prstGeom prst="line">
            <a:avLst/>
          </a:prstGeom>
          <a:ln w="25400">
            <a:solidFill>
              <a:srgbClr val="DA1A32"/>
            </a:solidFill>
          </a:ln>
        </p:spPr>
        <p:style>
          <a:lnRef idx="1">
            <a:schemeClr val="accent1"/>
          </a:lnRef>
          <a:fillRef idx="0">
            <a:schemeClr val="accent1"/>
          </a:fillRef>
          <a:effectRef idx="0">
            <a:schemeClr val="accent1"/>
          </a:effectRef>
          <a:fontRef idx="minor">
            <a:schemeClr val="tx1"/>
          </a:fontRef>
        </p:style>
      </p:cxnSp>
      <p:sp>
        <p:nvSpPr>
          <p:cNvPr id="8" name="Text Placeholder 4"/>
          <p:cNvSpPr>
            <a:spLocks noGrp="1"/>
          </p:cNvSpPr>
          <p:nvPr>
            <p:ph type="body" sz="quarter" idx="11" hasCustomPrompt="1"/>
          </p:nvPr>
        </p:nvSpPr>
        <p:spPr>
          <a:xfrm>
            <a:off x="5291138" y="3065722"/>
            <a:ext cx="2779047" cy="517708"/>
          </a:xfrm>
          <a:prstGeom prst="rect">
            <a:avLst/>
          </a:prstGeom>
        </p:spPr>
        <p:txBody>
          <a:bodyPr/>
          <a:lstStyle>
            <a:lvl1pPr marL="0" indent="0">
              <a:spcBef>
                <a:spcPts val="0"/>
              </a:spcBef>
              <a:buNone/>
              <a:defRPr sz="4000" baseline="0">
                <a:solidFill>
                  <a:srgbClr val="002A4E"/>
                </a:solidFill>
                <a:latin typeface="Arial" charset="0"/>
                <a:ea typeface="Arial" charset="0"/>
                <a:cs typeface="Arial" charset="0"/>
              </a:defRPr>
            </a:lvl1pPr>
            <a:lvl2pPr marL="457200" indent="0">
              <a:buNone/>
              <a:defRPr sz="4800">
                <a:solidFill>
                  <a:schemeClr val="bg1"/>
                </a:solidFill>
                <a:latin typeface="Arial" charset="0"/>
                <a:ea typeface="Arial" charset="0"/>
                <a:cs typeface="Arial" charset="0"/>
              </a:defRPr>
            </a:lvl2pPr>
            <a:lvl3pPr marL="914400" indent="0">
              <a:buNone/>
              <a:defRPr sz="4800">
                <a:solidFill>
                  <a:schemeClr val="bg1"/>
                </a:solidFill>
                <a:latin typeface="Arial" charset="0"/>
                <a:ea typeface="Arial" charset="0"/>
                <a:cs typeface="Arial" charset="0"/>
              </a:defRPr>
            </a:lvl3pPr>
            <a:lvl4pPr marL="1371600" indent="0">
              <a:buNone/>
              <a:defRPr sz="4800">
                <a:solidFill>
                  <a:schemeClr val="bg1"/>
                </a:solidFill>
                <a:latin typeface="Arial" charset="0"/>
                <a:ea typeface="Arial" charset="0"/>
                <a:cs typeface="Arial" charset="0"/>
              </a:defRPr>
            </a:lvl4pPr>
            <a:lvl5pPr marL="1828800" indent="0">
              <a:buNone/>
              <a:defRPr sz="4800">
                <a:solidFill>
                  <a:schemeClr val="bg1"/>
                </a:solidFill>
                <a:latin typeface="Arial" charset="0"/>
                <a:ea typeface="Arial" charset="0"/>
                <a:cs typeface="Arial" charset="0"/>
              </a:defRPr>
            </a:lvl5pPr>
          </a:lstStyle>
          <a:p>
            <a:pPr lvl="0"/>
            <a:r>
              <a:rPr lang="en-US" dirty="0"/>
              <a:t>Thank you</a:t>
            </a:r>
          </a:p>
        </p:txBody>
      </p:sp>
      <p:sp>
        <p:nvSpPr>
          <p:cNvPr id="13" name="TextBox 12"/>
          <p:cNvSpPr txBox="1"/>
          <p:nvPr userDrawn="1"/>
        </p:nvSpPr>
        <p:spPr>
          <a:xfrm>
            <a:off x="276225" y="6566356"/>
            <a:ext cx="3587750" cy="215444"/>
          </a:xfrm>
          <a:prstGeom prst="rect">
            <a:avLst/>
          </a:prstGeom>
          <a:noFill/>
        </p:spPr>
        <p:txBody>
          <a:bodyPr wrap="square" rtlCol="0">
            <a:spAutoFit/>
          </a:bodyPr>
          <a:lstStyle/>
          <a:p>
            <a:pPr fontAlgn="auto">
              <a:spcBef>
                <a:spcPts val="0"/>
              </a:spcBef>
              <a:spcAft>
                <a:spcPts val="0"/>
              </a:spcAft>
            </a:pPr>
            <a:r>
              <a:rPr lang="en-US" sz="800" b="0" dirty="0">
                <a:solidFill>
                  <a:srgbClr val="9C9EA1"/>
                </a:solidFill>
                <a:latin typeface="Book Antiqua" charset="0"/>
                <a:ea typeface="Book Antiqua" charset="0"/>
                <a:cs typeface="Book Antiqua" charset="0"/>
              </a:rPr>
              <a:t>© 2017 American Bureau of Shipping. All rights reserved</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18629" y="1289108"/>
            <a:ext cx="4381971" cy="4213015"/>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772399" y="521025"/>
            <a:ext cx="865022" cy="317175"/>
          </a:xfrm>
          <a:prstGeom prst="rect">
            <a:avLst/>
          </a:prstGeom>
        </p:spPr>
      </p:pic>
    </p:spTree>
    <p:extLst>
      <p:ext uri="{BB962C8B-B14F-4D97-AF65-F5344CB8AC3E}">
        <p14:creationId xmlns:p14="http://schemas.microsoft.com/office/powerpoint/2010/main" xmlns="" val="24666898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2 Line Header">
    <p:spTree>
      <p:nvGrpSpPr>
        <p:cNvPr id="1" name=""/>
        <p:cNvGrpSpPr/>
        <p:nvPr/>
      </p:nvGrpSpPr>
      <p:grpSpPr>
        <a:xfrm>
          <a:off x="0" y="0"/>
          <a:ext cx="0" cy="0"/>
          <a:chOff x="0" y="0"/>
          <a:chExt cx="0" cy="0"/>
        </a:xfrm>
      </p:grpSpPr>
      <p:sp>
        <p:nvSpPr>
          <p:cNvPr id="28" name="Rectangle 27"/>
          <p:cNvSpPr/>
          <p:nvPr userDrawn="1"/>
        </p:nvSpPr>
        <p:spPr>
          <a:xfrm flipH="1">
            <a:off x="4664075" y="1558843"/>
            <a:ext cx="4478192" cy="2106378"/>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27" name="Rectangle 26"/>
          <p:cNvSpPr/>
          <p:nvPr userDrawn="1"/>
        </p:nvSpPr>
        <p:spPr>
          <a:xfrm flipH="1">
            <a:off x="4664075" y="3657600"/>
            <a:ext cx="4478191" cy="1405078"/>
          </a:xfrm>
          <a:prstGeom prst="rect">
            <a:avLst/>
          </a:prstGeom>
          <a:solidFill>
            <a:srgbClr val="002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002A4E"/>
              </a:solidFill>
            </a:endParaRPr>
          </a:p>
        </p:txBody>
      </p:sp>
      <p:cxnSp>
        <p:nvCxnSpPr>
          <p:cNvPr id="29" name="Straight Connector 28"/>
          <p:cNvCxnSpPr/>
          <p:nvPr userDrawn="1"/>
        </p:nvCxnSpPr>
        <p:spPr>
          <a:xfrm>
            <a:off x="5032382" y="2742726"/>
            <a:ext cx="4699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H="1">
            <a:off x="4664082" y="3665220"/>
            <a:ext cx="44799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11453" t="22887" r="11453" b="22887"/>
          <a:stretch/>
        </p:blipFill>
        <p:spPr>
          <a:xfrm>
            <a:off x="4934705" y="3950723"/>
            <a:ext cx="2063002" cy="814476"/>
          </a:xfrm>
          <a:prstGeom prst="rect">
            <a:avLst/>
          </a:prstGeom>
        </p:spPr>
      </p:pic>
      <p:sp>
        <p:nvSpPr>
          <p:cNvPr id="12" name="Text Placeholder 2"/>
          <p:cNvSpPr>
            <a:spLocks noGrp="1"/>
          </p:cNvSpPr>
          <p:nvPr>
            <p:ph type="body" sz="quarter" idx="11" hasCustomPrompt="1"/>
          </p:nvPr>
        </p:nvSpPr>
        <p:spPr>
          <a:xfrm>
            <a:off x="4941895" y="1893407"/>
            <a:ext cx="3684587" cy="875829"/>
          </a:xfrm>
          <a:prstGeom prst="rect">
            <a:avLst/>
          </a:prstGeom>
        </p:spPr>
        <p:txBody>
          <a:bodyPr/>
          <a:lstStyle>
            <a:lvl1pPr marL="0" indent="0">
              <a:spcBef>
                <a:spcPts val="0"/>
              </a:spcBef>
              <a:buNone/>
              <a:defRPr sz="2400" baseline="0">
                <a:solidFill>
                  <a:schemeClr val="bg1"/>
                </a:solidFill>
                <a:latin typeface="Arial" charset="0"/>
                <a:ea typeface="Arial" charset="0"/>
                <a:cs typeface="Arial" charset="0"/>
              </a:defRPr>
            </a:lvl1pPr>
            <a:lvl2pPr marL="457200" indent="0">
              <a:buNone/>
              <a:defRPr sz="2400">
                <a:solidFill>
                  <a:schemeClr val="bg1"/>
                </a:solidFill>
                <a:latin typeface="Arial" charset="0"/>
                <a:ea typeface="Arial" charset="0"/>
                <a:cs typeface="Arial" charset="0"/>
              </a:defRPr>
            </a:lvl2pPr>
            <a:lvl3pPr marL="914400" indent="0">
              <a:buNone/>
              <a:defRPr sz="2400">
                <a:solidFill>
                  <a:schemeClr val="bg1"/>
                </a:solidFill>
                <a:latin typeface="Arial" charset="0"/>
                <a:ea typeface="Arial" charset="0"/>
                <a:cs typeface="Arial" charset="0"/>
              </a:defRPr>
            </a:lvl3pPr>
            <a:lvl4pPr marL="1371600" indent="0">
              <a:buNone/>
              <a:defRPr sz="2400">
                <a:solidFill>
                  <a:schemeClr val="bg1"/>
                </a:solidFill>
                <a:latin typeface="Arial" charset="0"/>
                <a:ea typeface="Arial" charset="0"/>
                <a:cs typeface="Arial" charset="0"/>
              </a:defRPr>
            </a:lvl4pPr>
            <a:lvl5pPr marL="1828800" indent="0">
              <a:buNone/>
              <a:defRPr sz="2400">
                <a:solidFill>
                  <a:schemeClr val="bg1"/>
                </a:solidFill>
                <a:latin typeface="Arial" charset="0"/>
                <a:ea typeface="Arial" charset="0"/>
                <a:cs typeface="Arial" charset="0"/>
              </a:defRPr>
            </a:lvl5pPr>
          </a:lstStyle>
          <a:p>
            <a:pPr lvl="0"/>
            <a:r>
              <a:rPr lang="en-US" dirty="0"/>
              <a:t>Two Line Header Goes Here</a:t>
            </a:r>
          </a:p>
        </p:txBody>
      </p:sp>
      <p:sp>
        <p:nvSpPr>
          <p:cNvPr id="11" name="Text Placeholder 3"/>
          <p:cNvSpPr>
            <a:spLocks noGrp="1"/>
          </p:cNvSpPr>
          <p:nvPr>
            <p:ph type="body" sz="quarter" idx="12" hasCustomPrompt="1"/>
          </p:nvPr>
        </p:nvSpPr>
        <p:spPr>
          <a:xfrm>
            <a:off x="4940883" y="2987810"/>
            <a:ext cx="3683859" cy="382494"/>
          </a:xfrm>
          <a:prstGeom prst="rect">
            <a:avLst/>
          </a:prstGeom>
        </p:spPr>
        <p:txBody>
          <a:bodyPr/>
          <a:lstStyle>
            <a:lvl1pPr marL="0" indent="0">
              <a:lnSpc>
                <a:spcPct val="100000"/>
              </a:lnSpc>
              <a:spcBef>
                <a:spcPts val="0"/>
              </a:spcBef>
              <a:buNone/>
              <a:defRPr sz="1100" baseline="0">
                <a:solidFill>
                  <a:schemeClr val="bg1"/>
                </a:solidFill>
                <a:latin typeface="Book Antiqua" charset="0"/>
                <a:ea typeface="Book Antiqua" charset="0"/>
                <a:cs typeface="Book Antiqua" charset="0"/>
              </a:defRPr>
            </a:lvl1pPr>
            <a:lvl2pPr marL="457200" indent="0">
              <a:lnSpc>
                <a:spcPct val="50000"/>
              </a:lnSpc>
              <a:buNone/>
              <a:defRPr sz="1100">
                <a:solidFill>
                  <a:schemeClr val="bg1"/>
                </a:solidFill>
                <a:latin typeface="Book Antiqua" charset="0"/>
                <a:ea typeface="Book Antiqua" charset="0"/>
                <a:cs typeface="Book Antiqua" charset="0"/>
              </a:defRPr>
            </a:lvl2pPr>
            <a:lvl3pPr marL="914400" indent="0">
              <a:lnSpc>
                <a:spcPct val="50000"/>
              </a:lnSpc>
              <a:buNone/>
              <a:defRPr sz="1100">
                <a:solidFill>
                  <a:schemeClr val="bg1"/>
                </a:solidFill>
                <a:latin typeface="Book Antiqua" charset="0"/>
                <a:ea typeface="Book Antiqua" charset="0"/>
                <a:cs typeface="Book Antiqua" charset="0"/>
              </a:defRPr>
            </a:lvl3pPr>
            <a:lvl4pPr marL="1371600" indent="0">
              <a:lnSpc>
                <a:spcPct val="50000"/>
              </a:lnSpc>
              <a:buNone/>
              <a:defRPr sz="1100">
                <a:solidFill>
                  <a:schemeClr val="bg1"/>
                </a:solidFill>
                <a:latin typeface="Book Antiqua" charset="0"/>
                <a:ea typeface="Book Antiqua" charset="0"/>
                <a:cs typeface="Book Antiqua" charset="0"/>
              </a:defRPr>
            </a:lvl4pPr>
            <a:lvl5pPr marL="1828800" indent="0">
              <a:lnSpc>
                <a:spcPct val="50000"/>
              </a:lnSpc>
              <a:buNone/>
              <a:defRPr sz="1100">
                <a:solidFill>
                  <a:schemeClr val="bg1"/>
                </a:solidFill>
                <a:latin typeface="Book Antiqua" charset="0"/>
                <a:ea typeface="Book Antiqua" charset="0"/>
                <a:cs typeface="Book Antiqua" charset="0"/>
              </a:defRPr>
            </a:lvl5pPr>
          </a:lstStyle>
          <a:p>
            <a:pPr lvl="0"/>
            <a:r>
              <a:rPr lang="en-US" dirty="0"/>
              <a:t>First Last Name | Date</a:t>
            </a:r>
          </a:p>
          <a:p>
            <a:pPr lvl="0"/>
            <a:r>
              <a:rPr lang="en-US" dirty="0"/>
              <a:t>Location</a:t>
            </a:r>
          </a:p>
        </p:txBody>
      </p:sp>
      <p:sp>
        <p:nvSpPr>
          <p:cNvPr id="10" name="TextBox 9"/>
          <p:cNvSpPr txBox="1"/>
          <p:nvPr userDrawn="1"/>
        </p:nvSpPr>
        <p:spPr>
          <a:xfrm>
            <a:off x="4941895" y="5191880"/>
            <a:ext cx="4223857" cy="215444"/>
          </a:xfrm>
          <a:prstGeom prst="rect">
            <a:avLst/>
          </a:prstGeom>
          <a:noFill/>
        </p:spPr>
        <p:txBody>
          <a:bodyPr wrap="square" rtlCol="0">
            <a:spAutoFit/>
          </a:bodyPr>
          <a:lstStyle/>
          <a:p>
            <a:pPr fontAlgn="auto">
              <a:spcBef>
                <a:spcPts val="0"/>
              </a:spcBef>
              <a:spcAft>
                <a:spcPts val="0"/>
              </a:spcAft>
            </a:pPr>
            <a:r>
              <a:rPr lang="en-US" sz="800" b="0" dirty="0">
                <a:solidFill>
                  <a:srgbClr val="C5C7C9"/>
                </a:solidFill>
                <a:latin typeface="Book Antiqua" charset="0"/>
                <a:ea typeface="Book Antiqua" charset="0"/>
                <a:cs typeface="Book Antiqua" charset="0"/>
              </a:rPr>
              <a:t>© 2017 American Bureau of Shipping. All rights reserved</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434128" y="1558419"/>
            <a:ext cx="3768483" cy="3623181"/>
          </a:xfrm>
          <a:prstGeom prst="rect">
            <a:avLst/>
          </a:prstGeom>
        </p:spPr>
      </p:pic>
    </p:spTree>
    <p:extLst>
      <p:ext uri="{BB962C8B-B14F-4D97-AF65-F5344CB8AC3E}">
        <p14:creationId xmlns:p14="http://schemas.microsoft.com/office/powerpoint/2010/main" xmlns="" val="1686657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994517" y="1558419"/>
            <a:ext cx="3768483" cy="3623181"/>
          </a:xfrm>
          <a:prstGeom prst="rect">
            <a:avLst/>
          </a:prstGeom>
        </p:spPr>
      </p:pic>
      <p:sp>
        <p:nvSpPr>
          <p:cNvPr id="4" name="Text Placeholder 3"/>
          <p:cNvSpPr>
            <a:spLocks noGrp="1"/>
          </p:cNvSpPr>
          <p:nvPr>
            <p:ph type="body" sz="quarter" idx="10" hasCustomPrompt="1"/>
          </p:nvPr>
        </p:nvSpPr>
        <p:spPr>
          <a:xfrm>
            <a:off x="272191" y="3352800"/>
            <a:ext cx="7065234" cy="1143000"/>
          </a:xfrm>
          <a:prstGeom prst="rect">
            <a:avLst/>
          </a:prstGeom>
        </p:spPr>
        <p:txBody>
          <a:bodyPr bIns="0"/>
          <a:lstStyle>
            <a:lvl1pPr marL="0" indent="0">
              <a:lnSpc>
                <a:spcPct val="90000"/>
              </a:lnSpc>
              <a:spcBef>
                <a:spcPts val="0"/>
              </a:spcBef>
              <a:buNone/>
              <a:defRPr sz="2000">
                <a:solidFill>
                  <a:srgbClr val="DA1A32"/>
                </a:solidFill>
                <a:latin typeface="Book Antiqua" charset="0"/>
                <a:ea typeface="Book Antiqua" charset="0"/>
                <a:cs typeface="Book Antiqua" charset="0"/>
              </a:defRPr>
            </a:lvl1pPr>
            <a:lvl2pPr marL="457200" indent="0">
              <a:lnSpc>
                <a:spcPct val="70000"/>
              </a:lnSpc>
              <a:buNone/>
              <a:defRPr sz="2000">
                <a:solidFill>
                  <a:srgbClr val="DA1A32"/>
                </a:solidFill>
                <a:latin typeface="Bookman Old Style" charset="0"/>
                <a:ea typeface="Bookman Old Style" charset="0"/>
                <a:cs typeface="Bookman Old Style" charset="0"/>
              </a:defRPr>
            </a:lvl2pPr>
            <a:lvl3pPr marL="914400" indent="0">
              <a:lnSpc>
                <a:spcPct val="70000"/>
              </a:lnSpc>
              <a:buNone/>
              <a:defRPr sz="2000">
                <a:solidFill>
                  <a:srgbClr val="DA1A32"/>
                </a:solidFill>
                <a:latin typeface="Bookman Old Style" charset="0"/>
                <a:ea typeface="Bookman Old Style" charset="0"/>
                <a:cs typeface="Bookman Old Style" charset="0"/>
              </a:defRPr>
            </a:lvl3pPr>
            <a:lvl4pPr marL="1371600" indent="0">
              <a:lnSpc>
                <a:spcPct val="70000"/>
              </a:lnSpc>
              <a:buNone/>
              <a:defRPr sz="2000">
                <a:solidFill>
                  <a:srgbClr val="DA1A32"/>
                </a:solidFill>
                <a:latin typeface="Bookman Old Style" charset="0"/>
                <a:ea typeface="Bookman Old Style" charset="0"/>
                <a:cs typeface="Bookman Old Style" charset="0"/>
              </a:defRPr>
            </a:lvl4pPr>
            <a:lvl5pPr marL="1828800" indent="0">
              <a:lnSpc>
                <a:spcPct val="70000"/>
              </a:lnSpc>
              <a:buNone/>
              <a:defRPr sz="2000">
                <a:solidFill>
                  <a:srgbClr val="DA1A32"/>
                </a:solidFill>
                <a:latin typeface="Bookman Old Style" charset="0"/>
                <a:ea typeface="Bookman Old Style" charset="0"/>
                <a:cs typeface="Bookman Old Style" charset="0"/>
              </a:defRPr>
            </a:lvl5pPr>
          </a:lstStyle>
          <a:p>
            <a:pPr lvl="0"/>
            <a:r>
              <a:rPr lang="en-US" dirty="0"/>
              <a:t>Transition Slide Subhead</a:t>
            </a:r>
          </a:p>
        </p:txBody>
      </p:sp>
      <p:cxnSp>
        <p:nvCxnSpPr>
          <p:cNvPr id="29" name="Straight Connector 28"/>
          <p:cNvCxnSpPr/>
          <p:nvPr userDrawn="1"/>
        </p:nvCxnSpPr>
        <p:spPr>
          <a:xfrm>
            <a:off x="361950" y="2362200"/>
            <a:ext cx="469900" cy="0"/>
          </a:xfrm>
          <a:prstGeom prst="line">
            <a:avLst/>
          </a:prstGeom>
          <a:ln w="25400">
            <a:solidFill>
              <a:srgbClr val="DA1A32"/>
            </a:solidFill>
          </a:ln>
        </p:spPr>
        <p:style>
          <a:lnRef idx="1">
            <a:schemeClr val="accent1"/>
          </a:lnRef>
          <a:fillRef idx="0">
            <a:schemeClr val="accent1"/>
          </a:fillRef>
          <a:effectRef idx="0">
            <a:schemeClr val="accent1"/>
          </a:effectRef>
          <a:fontRef idx="minor">
            <a:schemeClr val="tx1"/>
          </a:fontRef>
        </p:style>
      </p:cxnSp>
      <p:sp>
        <p:nvSpPr>
          <p:cNvPr id="9" name="Text Placeholder 4"/>
          <p:cNvSpPr>
            <a:spLocks noGrp="1"/>
          </p:cNvSpPr>
          <p:nvPr>
            <p:ph type="body" sz="quarter" idx="12" hasCustomPrompt="1"/>
          </p:nvPr>
        </p:nvSpPr>
        <p:spPr>
          <a:xfrm>
            <a:off x="280607" y="2532321"/>
            <a:ext cx="7065962" cy="744537"/>
          </a:xfrm>
          <a:prstGeom prst="rect">
            <a:avLst/>
          </a:prstGeom>
        </p:spPr>
        <p:txBody>
          <a:bodyPr/>
          <a:lstStyle>
            <a:lvl1pPr marL="0" indent="0">
              <a:spcBef>
                <a:spcPts val="0"/>
              </a:spcBef>
              <a:buNone/>
              <a:defRPr sz="4000">
                <a:solidFill>
                  <a:srgbClr val="002A4E"/>
                </a:solidFill>
                <a:latin typeface="Arial" charset="0"/>
                <a:ea typeface="Arial" charset="0"/>
                <a:cs typeface="Arial" charset="0"/>
              </a:defRPr>
            </a:lvl1pPr>
            <a:lvl2pPr marL="457200" indent="0">
              <a:buNone/>
              <a:defRPr sz="4800">
                <a:solidFill>
                  <a:schemeClr val="bg1"/>
                </a:solidFill>
                <a:latin typeface="Arial" charset="0"/>
                <a:ea typeface="Arial" charset="0"/>
                <a:cs typeface="Arial" charset="0"/>
              </a:defRPr>
            </a:lvl2pPr>
            <a:lvl3pPr marL="914400" indent="0">
              <a:buNone/>
              <a:defRPr sz="4800">
                <a:solidFill>
                  <a:schemeClr val="bg1"/>
                </a:solidFill>
                <a:latin typeface="Arial" charset="0"/>
                <a:ea typeface="Arial" charset="0"/>
                <a:cs typeface="Arial" charset="0"/>
              </a:defRPr>
            </a:lvl3pPr>
            <a:lvl4pPr marL="1371600" indent="0">
              <a:buNone/>
              <a:defRPr sz="4800">
                <a:solidFill>
                  <a:schemeClr val="bg1"/>
                </a:solidFill>
                <a:latin typeface="Arial" charset="0"/>
                <a:ea typeface="Arial" charset="0"/>
                <a:cs typeface="Arial" charset="0"/>
              </a:defRPr>
            </a:lvl4pPr>
            <a:lvl5pPr marL="1828800" indent="0">
              <a:buNone/>
              <a:defRPr sz="4800">
                <a:solidFill>
                  <a:schemeClr val="bg1"/>
                </a:solidFill>
                <a:latin typeface="Arial" charset="0"/>
                <a:ea typeface="Arial" charset="0"/>
                <a:cs typeface="Arial" charset="0"/>
              </a:defRPr>
            </a:lvl5pPr>
          </a:lstStyle>
          <a:p>
            <a:pPr lvl="0"/>
            <a:r>
              <a:rPr lang="en-US" dirty="0"/>
              <a:t>Transition Slide Header</a:t>
            </a:r>
          </a:p>
        </p:txBody>
      </p:sp>
      <p:sp>
        <p:nvSpPr>
          <p:cNvPr id="10" name="Slide Number Placeholder 9"/>
          <p:cNvSpPr>
            <a:spLocks noGrp="1"/>
          </p:cNvSpPr>
          <p:nvPr>
            <p:ph type="sldNum" sz="quarter" idx="4"/>
          </p:nvPr>
        </p:nvSpPr>
        <p:spPr>
          <a:xfrm>
            <a:off x="280607" y="6311186"/>
            <a:ext cx="3254779" cy="165814"/>
          </a:xfrm>
          <a:prstGeom prst="rect">
            <a:avLst/>
          </a:prstGeo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a:solidFill>
                  <a:srgbClr val="002A4E"/>
                </a:solidFill>
              </a:rPr>
              <a:t> | Title of Presentation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772399" y="533400"/>
            <a:ext cx="865022" cy="317175"/>
          </a:xfrm>
          <a:prstGeom prst="rect">
            <a:avLst/>
          </a:prstGeom>
        </p:spPr>
      </p:pic>
    </p:spTree>
    <p:extLst>
      <p:ext uri="{BB962C8B-B14F-4D97-AF65-F5344CB8AC3E}">
        <p14:creationId xmlns:p14="http://schemas.microsoft.com/office/powerpoint/2010/main" xmlns="" val="38732383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5" name="Content Placeholder 7"/>
          <p:cNvSpPr>
            <a:spLocks noGrp="1"/>
          </p:cNvSpPr>
          <p:nvPr>
            <p:ph sz="quarter" idx="11"/>
          </p:nvPr>
        </p:nvSpPr>
        <p:spPr>
          <a:xfrm>
            <a:off x="280988" y="1290638"/>
            <a:ext cx="8494712" cy="441535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2"/>
          <p:cNvSpPr>
            <a:spLocks noGrp="1"/>
          </p:cNvSpPr>
          <p:nvPr>
            <p:ph type="sldNum" sz="quarter" idx="10"/>
          </p:nvPr>
        </p:nvSpPr>
        <p:spPr>
          <a:xfrm>
            <a:off x="280607" y="6311186"/>
            <a:ext cx="3254779" cy="165814"/>
          </a:xfr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a:solidFill>
                  <a:srgbClr val="002A4E"/>
                </a:solidFill>
              </a:rPr>
              <a:t> | </a:t>
            </a:r>
            <a:r>
              <a:rPr lang="en-US" sz="1000" dirty="0">
                <a:solidFill>
                  <a:srgbClr val="000000"/>
                </a:solidFill>
              </a:rPr>
              <a:t>Smart Vessel – Functionality and Study </a:t>
            </a:r>
          </a:p>
        </p:txBody>
      </p:sp>
      <p:sp>
        <p:nvSpPr>
          <p:cNvPr id="10" name="Text Placeholder 2"/>
          <p:cNvSpPr>
            <a:spLocks noGrp="1"/>
          </p:cNvSpPr>
          <p:nvPr>
            <p:ph type="body" sz="quarter" idx="12"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32347657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ullet Comparison">
    <p:spTree>
      <p:nvGrpSpPr>
        <p:cNvPr id="1" name=""/>
        <p:cNvGrpSpPr/>
        <p:nvPr/>
      </p:nvGrpSpPr>
      <p:grpSpPr>
        <a:xfrm>
          <a:off x="0" y="0"/>
          <a:ext cx="0" cy="0"/>
          <a:chOff x="0" y="0"/>
          <a:chExt cx="0" cy="0"/>
        </a:xfrm>
      </p:grpSpPr>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0" name="Slide Number Placeholder 2"/>
          <p:cNvSpPr>
            <a:spLocks noGrp="1"/>
          </p:cNvSpPr>
          <p:nvPr>
            <p:ph type="sldNum" sz="quarter" idx="10"/>
          </p:nvPr>
        </p:nvSpPr>
        <p:spPr>
          <a:xfrm>
            <a:off x="280607" y="6311186"/>
            <a:ext cx="3254779" cy="165814"/>
          </a:xfr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a:solidFill>
                  <a:srgbClr val="002A4E"/>
                </a:solidFill>
              </a:rPr>
              <a:t> | Title of Presentation Goes Here</a:t>
            </a:r>
          </a:p>
        </p:txBody>
      </p:sp>
      <p:sp>
        <p:nvSpPr>
          <p:cNvPr id="12" name="Text Placeholder 2"/>
          <p:cNvSpPr>
            <a:spLocks noGrp="1"/>
          </p:cNvSpPr>
          <p:nvPr>
            <p:ph type="body" idx="1" hasCustomPrompt="1"/>
          </p:nvPr>
        </p:nvSpPr>
        <p:spPr>
          <a:xfrm>
            <a:off x="280605" y="1293136"/>
            <a:ext cx="4199320" cy="383265"/>
          </a:xfrm>
          <a:prstGeom prst="rect">
            <a:avLst/>
          </a:prstGeom>
        </p:spPr>
        <p:txBody>
          <a:bodyPr anchor="t"/>
          <a:lstStyle>
            <a:lvl1pPr marL="0" indent="0">
              <a:spcBef>
                <a:spcPts val="0"/>
              </a:spcBef>
              <a:buNone/>
              <a:defRPr sz="20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CATEGORY SUBHEAD</a:t>
            </a:r>
          </a:p>
        </p:txBody>
      </p:sp>
      <p:sp>
        <p:nvSpPr>
          <p:cNvPr id="14" name="Text Placeholder 2"/>
          <p:cNvSpPr>
            <a:spLocks noGrp="1"/>
          </p:cNvSpPr>
          <p:nvPr>
            <p:ph type="body" idx="13" hasCustomPrompt="1"/>
          </p:nvPr>
        </p:nvSpPr>
        <p:spPr>
          <a:xfrm>
            <a:off x="4576380" y="1293137"/>
            <a:ext cx="4199320" cy="383264"/>
          </a:xfrm>
          <a:prstGeom prst="rect">
            <a:avLst/>
          </a:prstGeom>
        </p:spPr>
        <p:txBody>
          <a:bodyPr anchor="t"/>
          <a:lstStyle>
            <a:lvl1pPr marL="0" indent="0">
              <a:spcBef>
                <a:spcPts val="0"/>
              </a:spcBef>
              <a:buNone/>
              <a:defRPr sz="20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CATEGORY SUBHEAD</a:t>
            </a:r>
          </a:p>
        </p:txBody>
      </p:sp>
      <p:sp>
        <p:nvSpPr>
          <p:cNvPr id="11" name="Text Placeholder 2"/>
          <p:cNvSpPr>
            <a:spLocks noGrp="1"/>
          </p:cNvSpPr>
          <p:nvPr>
            <p:ph type="body" sz="quarter" idx="14"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17" name="Content Placeholder 7"/>
          <p:cNvSpPr>
            <a:spLocks noGrp="1"/>
          </p:cNvSpPr>
          <p:nvPr>
            <p:ph sz="quarter" idx="11"/>
          </p:nvPr>
        </p:nvSpPr>
        <p:spPr>
          <a:xfrm>
            <a:off x="280988" y="1676401"/>
            <a:ext cx="4198937" cy="4415358"/>
          </a:xfrm>
          <a:prstGeom prst="rect">
            <a:avLst/>
          </a:prstGeom>
        </p:spPr>
        <p:txBody>
          <a:bodyPr/>
          <a:lstStyle>
            <a:lvl1pPr>
              <a:buClr>
                <a:srgbClr val="DA1A32"/>
              </a:buClr>
              <a:defRPr sz="20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sz="2000">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p:cNvSpPr>
            <a:spLocks noGrp="1"/>
          </p:cNvSpPr>
          <p:nvPr>
            <p:ph sz="quarter" idx="15"/>
          </p:nvPr>
        </p:nvSpPr>
        <p:spPr>
          <a:xfrm>
            <a:off x="4576763" y="1676401"/>
            <a:ext cx="4198937" cy="4415358"/>
          </a:xfrm>
          <a:prstGeom prst="rect">
            <a:avLst/>
          </a:prstGeom>
        </p:spPr>
        <p:txBody>
          <a:bodyPr/>
          <a:lstStyle>
            <a:lvl1pPr>
              <a:buClr>
                <a:srgbClr val="DA1A32"/>
              </a:buClr>
              <a:defRPr sz="20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sz="2000">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7110236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py and Bullets">
    <p:spTree>
      <p:nvGrpSpPr>
        <p:cNvPr id="1" name=""/>
        <p:cNvGrpSpPr/>
        <p:nvPr/>
      </p:nvGrpSpPr>
      <p:grpSpPr>
        <a:xfrm>
          <a:off x="0" y="0"/>
          <a:ext cx="0" cy="0"/>
          <a:chOff x="0" y="0"/>
          <a:chExt cx="0" cy="0"/>
        </a:xfrm>
      </p:grpSpPr>
      <p:sp>
        <p:nvSpPr>
          <p:cNvPr id="8" name="Rectangle 7"/>
          <p:cNvSpPr/>
          <p:nvPr userDrawn="1"/>
        </p:nvSpPr>
        <p:spPr>
          <a:xfrm>
            <a:off x="0" y="1"/>
            <a:ext cx="4479925" cy="6854824"/>
          </a:xfrm>
          <a:prstGeom prst="rect">
            <a:avLst/>
          </a:prstGeom>
          <a:solidFill>
            <a:srgbClr val="002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5" name="Content Placeholder 7"/>
          <p:cNvSpPr>
            <a:spLocks noGrp="1"/>
          </p:cNvSpPr>
          <p:nvPr>
            <p:ph sz="quarter" idx="11"/>
          </p:nvPr>
        </p:nvSpPr>
        <p:spPr>
          <a:xfrm>
            <a:off x="280988" y="1600200"/>
            <a:ext cx="3668713" cy="4105796"/>
          </a:xfrm>
          <a:prstGeom prst="rect">
            <a:avLst/>
          </a:prstGeom>
        </p:spPr>
        <p:txBody>
          <a:bodyPr/>
          <a:lstStyle>
            <a:lvl1pPr marL="0" indent="0">
              <a:spcBef>
                <a:spcPts val="0"/>
              </a:spcBef>
              <a:buClr>
                <a:srgbClr val="DA1A32"/>
              </a:buClr>
              <a:buNone/>
              <a:defRPr sz="2400">
                <a:solidFill>
                  <a:schemeClr val="bg1"/>
                </a:solidFill>
                <a:latin typeface="Arial" charset="0"/>
                <a:ea typeface="Arial" charset="0"/>
                <a:cs typeface="Arial" charset="0"/>
              </a:defRPr>
            </a:lvl1pPr>
            <a:lvl2pPr marL="457200" indent="0">
              <a:buClr>
                <a:srgbClr val="DA1A32"/>
              </a:buClr>
              <a:buFont typeface=".AppleSystemUIFont" charset="-120"/>
              <a:buNone/>
              <a:defRPr sz="2000">
                <a:solidFill>
                  <a:schemeClr val="bg1"/>
                </a:solidFill>
                <a:latin typeface="Arial" charset="0"/>
                <a:ea typeface="Arial" charset="0"/>
                <a:cs typeface="Arial" charset="0"/>
              </a:defRPr>
            </a:lvl2pPr>
            <a:lvl3pPr marL="914400" indent="0">
              <a:buClr>
                <a:srgbClr val="DA1A32"/>
              </a:buClr>
              <a:buNone/>
              <a:defRPr>
                <a:solidFill>
                  <a:schemeClr val="bg1"/>
                </a:solidFill>
                <a:latin typeface="Arial" charset="0"/>
                <a:ea typeface="Arial" charset="0"/>
                <a:cs typeface="Arial" charset="0"/>
              </a:defRPr>
            </a:lvl3pPr>
            <a:lvl4pPr marL="1371600" indent="0">
              <a:buClr>
                <a:srgbClr val="DA1A32"/>
              </a:buClr>
              <a:buNone/>
              <a:defRPr sz="2000">
                <a:solidFill>
                  <a:schemeClr val="bg1"/>
                </a:solidFill>
                <a:latin typeface="Arial" charset="0"/>
                <a:ea typeface="Arial" charset="0"/>
                <a:cs typeface="Arial" charset="0"/>
              </a:defRPr>
            </a:lvl4pPr>
            <a:lvl5pPr marL="1828800" indent="0">
              <a:buClr>
                <a:srgbClr val="DA1A32"/>
              </a:buClr>
              <a:buNone/>
              <a:defRPr sz="2000">
                <a:solidFill>
                  <a:schemeClr val="bg1"/>
                </a:solidFill>
                <a:latin typeface="Arial" charset="0"/>
                <a:ea typeface="Arial" charset="0"/>
                <a:cs typeface="Arial" charset="0"/>
              </a:defRPr>
            </a:lvl5pPr>
          </a:lstStyle>
          <a:p>
            <a:pPr lvl="0"/>
            <a:r>
              <a:rPr lang="en-US" dirty="0"/>
              <a:t>Click to edit Master text styles</a:t>
            </a:r>
          </a:p>
        </p:txBody>
      </p:sp>
      <p:sp>
        <p:nvSpPr>
          <p:cNvPr id="21" name="Slide Number Placeholder 2"/>
          <p:cNvSpPr>
            <a:spLocks noGrp="1"/>
          </p:cNvSpPr>
          <p:nvPr>
            <p:ph type="sldNum" sz="quarter" idx="10"/>
          </p:nvPr>
        </p:nvSpPr>
        <p:spPr>
          <a:xfrm>
            <a:off x="280607" y="6311186"/>
            <a:ext cx="3254779" cy="165814"/>
          </a:xfrm>
        </p:spPr>
        <p:txBody>
          <a:bodyPr/>
          <a:lstStyle>
            <a:lvl1pPr>
              <a:defRPr>
                <a:solidFill>
                  <a:schemeClr val="bg1"/>
                </a:solidFill>
                <a:latin typeface="Book Antiqua" charset="0"/>
                <a:ea typeface="Book Antiqua" charset="0"/>
                <a:cs typeface="Book Antiqua" charset="0"/>
              </a:defRPr>
            </a:lvl1pPr>
          </a:lstStyle>
          <a:p>
            <a:fld id="{41FAC4EC-5D89-1C41-A9EF-1F206B220A4C}" type="slidenum">
              <a:rPr lang="en-US" sz="1000" smtClean="0">
                <a:solidFill>
                  <a:srgbClr val="FFFFFF"/>
                </a:solidFill>
              </a:rPr>
              <a:pPr/>
              <a:t>‹#›</a:t>
            </a:fld>
            <a:r>
              <a:rPr lang="en-US" sz="1000">
                <a:solidFill>
                  <a:srgbClr val="FFFFFF"/>
                </a:solidFill>
              </a:rPr>
              <a:t> | Title of Presentation Goes Here</a:t>
            </a:r>
            <a:endParaRPr lang="en-US" sz="1000" dirty="0">
              <a:solidFill>
                <a:srgbClr val="FFFFFF"/>
              </a:solidFill>
            </a:endParaRPr>
          </a:p>
        </p:txBody>
      </p:sp>
      <p:sp>
        <p:nvSpPr>
          <p:cNvPr id="10" name="Text Placeholder 2"/>
          <p:cNvSpPr>
            <a:spLocks noGrp="1"/>
          </p:cNvSpPr>
          <p:nvPr>
            <p:ph type="body" sz="quarter" idx="12" hasCustomPrompt="1"/>
          </p:nvPr>
        </p:nvSpPr>
        <p:spPr>
          <a:xfrm>
            <a:off x="280989" y="547688"/>
            <a:ext cx="3668712" cy="1052512"/>
          </a:xfrm>
          <a:prstGeom prst="rect">
            <a:avLst/>
          </a:prstGeom>
        </p:spPr>
        <p:txBody>
          <a:bodyPr/>
          <a:lstStyle>
            <a:lvl1pPr marL="0" indent="0">
              <a:spcBef>
                <a:spcPts val="0"/>
              </a:spcBef>
              <a:buNone/>
              <a:defRPr sz="3600">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11" name="Content Placeholder 7"/>
          <p:cNvSpPr>
            <a:spLocks noGrp="1"/>
          </p:cNvSpPr>
          <p:nvPr>
            <p:ph sz="quarter" idx="13"/>
          </p:nvPr>
        </p:nvSpPr>
        <p:spPr>
          <a:xfrm>
            <a:off x="4953000" y="547688"/>
            <a:ext cx="3822700" cy="515830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5936404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 Column Bullets with Subhead and Photo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1FAC4EC-5D89-1C41-A9EF-1F206B220A4C}" type="slidenum">
              <a:rPr lang="en-US" sz="1000" smtClean="0">
                <a:solidFill>
                  <a:srgbClr val="002A4E"/>
                </a:solidFill>
              </a:rPr>
              <a:pPr/>
              <a:t>‹#›</a:t>
            </a:fld>
            <a:r>
              <a:rPr lang="en-US" sz="1000">
                <a:solidFill>
                  <a:srgbClr val="002A4E"/>
                </a:solidFill>
              </a:rPr>
              <a:t> | Title of Presentation Goes Here</a:t>
            </a:r>
            <a:endParaRPr lang="en-US" sz="1000" dirty="0">
              <a:solidFill>
                <a:srgbClr val="002A4E"/>
              </a:solidFill>
            </a:endParaRPr>
          </a:p>
        </p:txBody>
      </p:sp>
      <p:cxnSp>
        <p:nvCxnSpPr>
          <p:cNvPr id="5" name="Straight Connector 4"/>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6" name="Text Placeholder 2"/>
          <p:cNvSpPr>
            <a:spLocks noGrp="1"/>
          </p:cNvSpPr>
          <p:nvPr>
            <p:ph type="body" sz="quarter" idx="13" hasCustomPrompt="1"/>
          </p:nvPr>
        </p:nvSpPr>
        <p:spPr>
          <a:xfrm>
            <a:off x="280988" y="547688"/>
            <a:ext cx="8494712" cy="612775"/>
          </a:xfrm>
          <a:prstGeom prst="rect">
            <a:avLst/>
          </a:prstGeom>
        </p:spPr>
        <p:txBody>
          <a:bodyPr/>
          <a:lstStyle>
            <a:lvl1pPr marL="0" indent="0">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8" name="Picture Placeholder 7"/>
          <p:cNvSpPr>
            <a:spLocks noGrp="1"/>
          </p:cNvSpPr>
          <p:nvPr>
            <p:ph type="pic" sz="quarter" idx="14"/>
          </p:nvPr>
        </p:nvSpPr>
        <p:spPr>
          <a:xfrm>
            <a:off x="381000" y="1290638"/>
            <a:ext cx="2667000" cy="2290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sp>
        <p:nvSpPr>
          <p:cNvPr id="10" name="Picture Placeholder 7"/>
          <p:cNvSpPr>
            <a:spLocks noGrp="1"/>
          </p:cNvSpPr>
          <p:nvPr>
            <p:ph type="pic" sz="quarter" idx="15"/>
          </p:nvPr>
        </p:nvSpPr>
        <p:spPr>
          <a:xfrm>
            <a:off x="3238500" y="1290638"/>
            <a:ext cx="2667000" cy="2290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sp>
        <p:nvSpPr>
          <p:cNvPr id="11" name="Picture Placeholder 7"/>
          <p:cNvSpPr>
            <a:spLocks noGrp="1"/>
          </p:cNvSpPr>
          <p:nvPr>
            <p:ph type="pic" sz="quarter" idx="16"/>
          </p:nvPr>
        </p:nvSpPr>
        <p:spPr>
          <a:xfrm>
            <a:off x="6108700" y="1290638"/>
            <a:ext cx="2667000" cy="2290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sp>
        <p:nvSpPr>
          <p:cNvPr id="12" name="Content Placeholder 7"/>
          <p:cNvSpPr>
            <a:spLocks noGrp="1"/>
          </p:cNvSpPr>
          <p:nvPr>
            <p:ph sz="quarter" idx="11"/>
          </p:nvPr>
        </p:nvSpPr>
        <p:spPr>
          <a:xfrm>
            <a:off x="280989" y="4200774"/>
            <a:ext cx="2767012" cy="1666625"/>
          </a:xfrm>
          <a:prstGeom prst="rect">
            <a:avLst/>
          </a:prstGeom>
        </p:spPr>
        <p:txBody>
          <a:bodyPr/>
          <a:lstStyle>
            <a:lvl1pPr marL="285750" indent="-285750">
              <a:spcBef>
                <a:spcPts val="0"/>
              </a:spcBef>
              <a:buClr>
                <a:srgbClr val="DA1A32"/>
              </a:buClr>
              <a:buFont typeface="Arial" charset="0"/>
              <a:buChar char="•"/>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15" name="Text Placeholder 2"/>
          <p:cNvSpPr>
            <a:spLocks noGrp="1"/>
          </p:cNvSpPr>
          <p:nvPr>
            <p:ph type="body" idx="1" hasCustomPrompt="1"/>
          </p:nvPr>
        </p:nvSpPr>
        <p:spPr>
          <a:xfrm>
            <a:off x="280605" y="3817510"/>
            <a:ext cx="2767395" cy="383265"/>
          </a:xfrm>
          <a:prstGeom prst="rect">
            <a:avLst/>
          </a:prstGeom>
        </p:spPr>
        <p:txBody>
          <a:bodyPr anchor="t"/>
          <a:lstStyle>
            <a:lvl1pPr marL="0" indent="0">
              <a:spcBef>
                <a:spcPts val="0"/>
              </a:spcBef>
              <a:buNone/>
              <a:defRPr sz="18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6" name="Content Placeholder 7"/>
          <p:cNvSpPr>
            <a:spLocks noGrp="1"/>
          </p:cNvSpPr>
          <p:nvPr>
            <p:ph sz="quarter" idx="17"/>
          </p:nvPr>
        </p:nvSpPr>
        <p:spPr>
          <a:xfrm>
            <a:off x="3144839" y="4200774"/>
            <a:ext cx="2767012" cy="1666625"/>
          </a:xfrm>
          <a:prstGeom prst="rect">
            <a:avLst/>
          </a:prstGeom>
        </p:spPr>
        <p:txBody>
          <a:bodyPr/>
          <a:lstStyle>
            <a:lvl1pPr marL="285750" indent="-285750">
              <a:spcBef>
                <a:spcPts val="0"/>
              </a:spcBef>
              <a:buClr>
                <a:srgbClr val="DA1A32"/>
              </a:buClr>
              <a:buFont typeface="Arial" charset="0"/>
              <a:buChar char="•"/>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17" name="Text Placeholder 2"/>
          <p:cNvSpPr>
            <a:spLocks noGrp="1"/>
          </p:cNvSpPr>
          <p:nvPr>
            <p:ph type="body" idx="18" hasCustomPrompt="1"/>
          </p:nvPr>
        </p:nvSpPr>
        <p:spPr>
          <a:xfrm>
            <a:off x="3144455" y="3817510"/>
            <a:ext cx="2767395" cy="383265"/>
          </a:xfrm>
          <a:prstGeom prst="rect">
            <a:avLst/>
          </a:prstGeom>
        </p:spPr>
        <p:txBody>
          <a:bodyPr anchor="t"/>
          <a:lstStyle>
            <a:lvl1pPr marL="0" indent="0">
              <a:spcBef>
                <a:spcPts val="0"/>
              </a:spcBef>
              <a:buNone/>
              <a:defRPr sz="18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8" name="Content Placeholder 7"/>
          <p:cNvSpPr>
            <a:spLocks noGrp="1"/>
          </p:cNvSpPr>
          <p:nvPr>
            <p:ph sz="quarter" idx="19"/>
          </p:nvPr>
        </p:nvSpPr>
        <p:spPr>
          <a:xfrm>
            <a:off x="6008689" y="4200774"/>
            <a:ext cx="2767012" cy="1666625"/>
          </a:xfrm>
          <a:prstGeom prst="rect">
            <a:avLst/>
          </a:prstGeom>
        </p:spPr>
        <p:txBody>
          <a:bodyPr/>
          <a:lstStyle>
            <a:lvl1pPr marL="285750" indent="-285750">
              <a:spcBef>
                <a:spcPts val="0"/>
              </a:spcBef>
              <a:buClr>
                <a:srgbClr val="DA1A32"/>
              </a:buClr>
              <a:buFont typeface="Arial" charset="0"/>
              <a:buChar char="•"/>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19" name="Text Placeholder 2"/>
          <p:cNvSpPr>
            <a:spLocks noGrp="1"/>
          </p:cNvSpPr>
          <p:nvPr>
            <p:ph type="body" idx="20" hasCustomPrompt="1"/>
          </p:nvPr>
        </p:nvSpPr>
        <p:spPr>
          <a:xfrm>
            <a:off x="6008305" y="3817510"/>
            <a:ext cx="2767395" cy="383265"/>
          </a:xfrm>
          <a:prstGeom prst="rect">
            <a:avLst/>
          </a:prstGeom>
        </p:spPr>
        <p:txBody>
          <a:bodyPr anchor="t"/>
          <a:lstStyle>
            <a:lvl1pPr marL="0" indent="0">
              <a:spcBef>
                <a:spcPts val="0"/>
              </a:spcBef>
              <a:buNone/>
              <a:defRPr sz="18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13962124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Column Copy with Header and Subhea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1FAC4EC-5D89-1C41-A9EF-1F206B220A4C}" type="slidenum">
              <a:rPr lang="en-US" sz="1000" smtClean="0">
                <a:solidFill>
                  <a:srgbClr val="002A4E"/>
                </a:solidFill>
              </a:rPr>
              <a:pPr/>
              <a:t>‹#›</a:t>
            </a:fld>
            <a:r>
              <a:rPr lang="en-US" sz="1000">
                <a:solidFill>
                  <a:srgbClr val="002A4E"/>
                </a:solidFill>
              </a:rPr>
              <a:t> | Title of Presentation Goes Here</a:t>
            </a:r>
            <a:endParaRPr lang="en-US" sz="1000" dirty="0">
              <a:solidFill>
                <a:srgbClr val="002A4E"/>
              </a:solidFill>
            </a:endParaRPr>
          </a:p>
        </p:txBody>
      </p:sp>
      <p:cxnSp>
        <p:nvCxnSpPr>
          <p:cNvPr id="5" name="Straight Connector 4"/>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6" name="Text Placeholder 2"/>
          <p:cNvSpPr>
            <a:spLocks noGrp="1"/>
          </p:cNvSpPr>
          <p:nvPr>
            <p:ph type="body" sz="quarter" idx="13"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12" name="Content Placeholder 7"/>
          <p:cNvSpPr>
            <a:spLocks noGrp="1"/>
          </p:cNvSpPr>
          <p:nvPr>
            <p:ph sz="quarter" idx="11"/>
          </p:nvPr>
        </p:nvSpPr>
        <p:spPr>
          <a:xfrm>
            <a:off x="280989" y="1524000"/>
            <a:ext cx="2767012" cy="405383"/>
          </a:xfrm>
          <a:prstGeom prst="rect">
            <a:avLst/>
          </a:prstGeom>
        </p:spPr>
        <p:txBody>
          <a:bodyPr/>
          <a:lstStyle>
            <a:lvl1pPr marL="0" indent="0">
              <a:spcBef>
                <a:spcPts val="0"/>
              </a:spcBef>
              <a:buClr>
                <a:srgbClr val="DA1A32"/>
              </a:buClr>
              <a:buNone/>
              <a:defRPr sz="24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a:t>
            </a:r>
            <a:r>
              <a:rPr lang="en-US"/>
              <a:t>to edit</a:t>
            </a:r>
            <a:endParaRPr lang="en-US" dirty="0"/>
          </a:p>
        </p:txBody>
      </p:sp>
      <p:sp>
        <p:nvSpPr>
          <p:cNvPr id="15" name="Content Placeholder 7"/>
          <p:cNvSpPr>
            <a:spLocks noGrp="1"/>
          </p:cNvSpPr>
          <p:nvPr>
            <p:ph sz="quarter" idx="14"/>
          </p:nvPr>
        </p:nvSpPr>
        <p:spPr>
          <a:xfrm>
            <a:off x="280989" y="1929383"/>
            <a:ext cx="2767012" cy="291083"/>
          </a:xfrm>
          <a:prstGeom prst="rect">
            <a:avLst/>
          </a:prstGeom>
        </p:spPr>
        <p:txBody>
          <a:bodyPr/>
          <a:lstStyle>
            <a:lvl1pPr marL="0" indent="0">
              <a:spcBef>
                <a:spcPts val="0"/>
              </a:spcBef>
              <a:buClr>
                <a:srgbClr val="DA1A32"/>
              </a:buClr>
              <a:buNone/>
              <a:defRPr sz="16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17" name="Content Placeholder 7"/>
          <p:cNvSpPr>
            <a:spLocks noGrp="1"/>
          </p:cNvSpPr>
          <p:nvPr>
            <p:ph sz="quarter" idx="15"/>
          </p:nvPr>
        </p:nvSpPr>
        <p:spPr>
          <a:xfrm>
            <a:off x="280989" y="2362200"/>
            <a:ext cx="2767012" cy="3350051"/>
          </a:xfrm>
          <a:prstGeom prst="rect">
            <a:avLst/>
          </a:prstGeom>
        </p:spPr>
        <p:txBody>
          <a:bodyPr/>
          <a:lstStyle>
            <a:lvl1pPr marL="0" indent="0">
              <a:spcBef>
                <a:spcPts val="0"/>
              </a:spcBef>
              <a:buClr>
                <a:srgbClr val="DA1A32"/>
              </a:buClr>
              <a:buNone/>
              <a:defRPr sz="1600">
                <a:solidFill>
                  <a:schemeClr val="tx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cxnSp>
        <p:nvCxnSpPr>
          <p:cNvPr id="4" name="Straight Connector 3"/>
          <p:cNvCxnSpPr/>
          <p:nvPr userDrawn="1"/>
        </p:nvCxnSpPr>
        <p:spPr>
          <a:xfrm>
            <a:off x="3136900" y="1562100"/>
            <a:ext cx="0" cy="4401311"/>
          </a:xfrm>
          <a:prstGeom prst="line">
            <a:avLst/>
          </a:prstGeom>
          <a:ln>
            <a:solidFill>
              <a:srgbClr val="C5C7C9"/>
            </a:solidFill>
          </a:ln>
        </p:spPr>
        <p:style>
          <a:lnRef idx="1">
            <a:schemeClr val="accent1"/>
          </a:lnRef>
          <a:fillRef idx="0">
            <a:schemeClr val="accent1"/>
          </a:fillRef>
          <a:effectRef idx="0">
            <a:schemeClr val="accent1"/>
          </a:effectRef>
          <a:fontRef idx="minor">
            <a:schemeClr val="tx1"/>
          </a:fontRef>
        </p:style>
      </p:cxnSp>
      <p:sp>
        <p:nvSpPr>
          <p:cNvPr id="18" name="Content Placeholder 7"/>
          <p:cNvSpPr>
            <a:spLocks noGrp="1"/>
          </p:cNvSpPr>
          <p:nvPr>
            <p:ph sz="quarter" idx="16"/>
          </p:nvPr>
        </p:nvSpPr>
        <p:spPr>
          <a:xfrm>
            <a:off x="3138488" y="1524000"/>
            <a:ext cx="2767012" cy="405383"/>
          </a:xfrm>
          <a:prstGeom prst="rect">
            <a:avLst/>
          </a:prstGeom>
        </p:spPr>
        <p:txBody>
          <a:bodyPr/>
          <a:lstStyle>
            <a:lvl1pPr marL="0" indent="0">
              <a:spcBef>
                <a:spcPts val="0"/>
              </a:spcBef>
              <a:buClr>
                <a:srgbClr val="DA1A32"/>
              </a:buClr>
              <a:buNone/>
              <a:defRPr sz="24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a:t>
            </a:r>
            <a:r>
              <a:rPr lang="en-US"/>
              <a:t>to edit</a:t>
            </a:r>
            <a:endParaRPr lang="en-US" dirty="0"/>
          </a:p>
        </p:txBody>
      </p:sp>
      <p:sp>
        <p:nvSpPr>
          <p:cNvPr id="19" name="Content Placeholder 7"/>
          <p:cNvSpPr>
            <a:spLocks noGrp="1"/>
          </p:cNvSpPr>
          <p:nvPr>
            <p:ph sz="quarter" idx="17"/>
          </p:nvPr>
        </p:nvSpPr>
        <p:spPr>
          <a:xfrm>
            <a:off x="3138488" y="1929383"/>
            <a:ext cx="2767012" cy="291083"/>
          </a:xfrm>
          <a:prstGeom prst="rect">
            <a:avLst/>
          </a:prstGeom>
        </p:spPr>
        <p:txBody>
          <a:bodyPr/>
          <a:lstStyle>
            <a:lvl1pPr marL="0" indent="0">
              <a:spcBef>
                <a:spcPts val="0"/>
              </a:spcBef>
              <a:buClr>
                <a:srgbClr val="DA1A32"/>
              </a:buClr>
              <a:buNone/>
              <a:defRPr sz="16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1" name="Content Placeholder 7"/>
          <p:cNvSpPr>
            <a:spLocks noGrp="1"/>
          </p:cNvSpPr>
          <p:nvPr>
            <p:ph sz="quarter" idx="18"/>
          </p:nvPr>
        </p:nvSpPr>
        <p:spPr>
          <a:xfrm>
            <a:off x="3138488" y="2362200"/>
            <a:ext cx="2767012" cy="3350051"/>
          </a:xfrm>
          <a:prstGeom prst="rect">
            <a:avLst/>
          </a:prstGeom>
        </p:spPr>
        <p:txBody>
          <a:bodyPr/>
          <a:lstStyle>
            <a:lvl1pPr marL="0" indent="0">
              <a:spcBef>
                <a:spcPts val="0"/>
              </a:spcBef>
              <a:buClr>
                <a:srgbClr val="DA1A32"/>
              </a:buClr>
              <a:buNone/>
              <a:defRPr sz="1600">
                <a:solidFill>
                  <a:schemeClr val="tx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cxnSp>
        <p:nvCxnSpPr>
          <p:cNvPr id="22" name="Straight Connector 21"/>
          <p:cNvCxnSpPr/>
          <p:nvPr userDrawn="1"/>
        </p:nvCxnSpPr>
        <p:spPr>
          <a:xfrm>
            <a:off x="5994399" y="1562100"/>
            <a:ext cx="0" cy="4401311"/>
          </a:xfrm>
          <a:prstGeom prst="line">
            <a:avLst/>
          </a:prstGeom>
          <a:ln>
            <a:solidFill>
              <a:srgbClr val="C5C7C9"/>
            </a:solidFill>
          </a:ln>
        </p:spPr>
        <p:style>
          <a:lnRef idx="1">
            <a:schemeClr val="accent1"/>
          </a:lnRef>
          <a:fillRef idx="0">
            <a:schemeClr val="accent1"/>
          </a:fillRef>
          <a:effectRef idx="0">
            <a:schemeClr val="accent1"/>
          </a:effectRef>
          <a:fontRef idx="minor">
            <a:schemeClr val="tx1"/>
          </a:fontRef>
        </p:style>
      </p:cxnSp>
      <p:sp>
        <p:nvSpPr>
          <p:cNvPr id="23" name="Content Placeholder 7"/>
          <p:cNvSpPr>
            <a:spLocks noGrp="1"/>
          </p:cNvSpPr>
          <p:nvPr>
            <p:ph sz="quarter" idx="19"/>
          </p:nvPr>
        </p:nvSpPr>
        <p:spPr>
          <a:xfrm>
            <a:off x="6008688" y="1524000"/>
            <a:ext cx="2767012" cy="405383"/>
          </a:xfrm>
          <a:prstGeom prst="rect">
            <a:avLst/>
          </a:prstGeom>
        </p:spPr>
        <p:txBody>
          <a:bodyPr/>
          <a:lstStyle>
            <a:lvl1pPr marL="0" indent="0">
              <a:spcBef>
                <a:spcPts val="0"/>
              </a:spcBef>
              <a:buClr>
                <a:srgbClr val="DA1A32"/>
              </a:buClr>
              <a:buNone/>
              <a:defRPr sz="24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a:t>
            </a:r>
            <a:r>
              <a:rPr lang="en-US"/>
              <a:t>to edit</a:t>
            </a:r>
            <a:endParaRPr lang="en-US" dirty="0"/>
          </a:p>
        </p:txBody>
      </p:sp>
      <p:sp>
        <p:nvSpPr>
          <p:cNvPr id="24" name="Content Placeholder 7"/>
          <p:cNvSpPr>
            <a:spLocks noGrp="1"/>
          </p:cNvSpPr>
          <p:nvPr>
            <p:ph sz="quarter" idx="20"/>
          </p:nvPr>
        </p:nvSpPr>
        <p:spPr>
          <a:xfrm>
            <a:off x="6008688" y="1929383"/>
            <a:ext cx="2767012" cy="291083"/>
          </a:xfrm>
          <a:prstGeom prst="rect">
            <a:avLst/>
          </a:prstGeom>
        </p:spPr>
        <p:txBody>
          <a:bodyPr/>
          <a:lstStyle>
            <a:lvl1pPr marL="0" indent="0">
              <a:spcBef>
                <a:spcPts val="0"/>
              </a:spcBef>
              <a:buClr>
                <a:srgbClr val="DA1A32"/>
              </a:buClr>
              <a:buNone/>
              <a:defRPr sz="16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6" name="Content Placeholder 7"/>
          <p:cNvSpPr>
            <a:spLocks noGrp="1"/>
          </p:cNvSpPr>
          <p:nvPr>
            <p:ph sz="quarter" idx="21"/>
          </p:nvPr>
        </p:nvSpPr>
        <p:spPr>
          <a:xfrm>
            <a:off x="6008688" y="2362200"/>
            <a:ext cx="2767012" cy="3350051"/>
          </a:xfrm>
          <a:prstGeom prst="rect">
            <a:avLst/>
          </a:prstGeom>
        </p:spPr>
        <p:txBody>
          <a:bodyPr/>
          <a:lstStyle>
            <a:lvl1pPr marL="0" indent="0">
              <a:spcBef>
                <a:spcPts val="0"/>
              </a:spcBef>
              <a:buClr>
                <a:srgbClr val="DA1A32"/>
              </a:buClr>
              <a:buNone/>
              <a:defRPr sz="1600">
                <a:solidFill>
                  <a:schemeClr val="tx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39073698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1FAC4EC-5D89-1C41-A9EF-1F206B220A4C}" type="slidenum">
              <a:rPr lang="en-US" sz="1000" smtClean="0">
                <a:solidFill>
                  <a:srgbClr val="002A4E"/>
                </a:solidFill>
              </a:rPr>
              <a:pPr/>
              <a:t>‹#›</a:t>
            </a:fld>
            <a:r>
              <a:rPr lang="en-US" sz="1000">
                <a:solidFill>
                  <a:srgbClr val="002A4E"/>
                </a:solidFill>
              </a:rPr>
              <a:t> | Title of Presentation Goes Here</a:t>
            </a:r>
            <a:endParaRPr lang="en-US" sz="1000" dirty="0">
              <a:solidFill>
                <a:srgbClr val="002A4E"/>
              </a:solidFill>
            </a:endParaRPr>
          </a:p>
        </p:txBody>
      </p:sp>
      <p:cxnSp>
        <p:nvCxnSpPr>
          <p:cNvPr id="5" name="Straight Connector 4"/>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6" name="Text Placeholder 2"/>
          <p:cNvSpPr>
            <a:spLocks noGrp="1"/>
          </p:cNvSpPr>
          <p:nvPr>
            <p:ph type="body" sz="quarter" idx="13"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12" name="Content Placeholder 7"/>
          <p:cNvSpPr>
            <a:spLocks noGrp="1"/>
          </p:cNvSpPr>
          <p:nvPr>
            <p:ph sz="quarter" idx="11"/>
          </p:nvPr>
        </p:nvSpPr>
        <p:spPr>
          <a:xfrm>
            <a:off x="366946" y="3070819"/>
            <a:ext cx="2681053" cy="358181"/>
          </a:xfrm>
          <a:prstGeom prst="rect">
            <a:avLst/>
          </a:prstGeom>
          <a:solidFill>
            <a:srgbClr val="C5C7C9"/>
          </a:solidFill>
          <a:ln>
            <a:noFill/>
          </a:ln>
        </p:spPr>
        <p:txBody>
          <a:bodyPr/>
          <a:lstStyle>
            <a:lvl1pPr marL="0" indent="0">
              <a:spcBef>
                <a:spcPts val="0"/>
              </a:spcBef>
              <a:buClr>
                <a:srgbClr val="DA1A32"/>
              </a:buClr>
              <a:buFont typeface="Arial" charset="0"/>
              <a:buNone/>
              <a:defRPr sz="18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0" name="Content Placeholder 7"/>
          <p:cNvSpPr>
            <a:spLocks noGrp="1"/>
          </p:cNvSpPr>
          <p:nvPr>
            <p:ph sz="quarter" idx="14" hasCustomPrompt="1"/>
          </p:nvPr>
        </p:nvSpPr>
        <p:spPr>
          <a:xfrm>
            <a:off x="366946" y="1570861"/>
            <a:ext cx="2681053" cy="1498709"/>
          </a:xfrm>
          <a:prstGeom prst="rect">
            <a:avLst/>
          </a:prstGeom>
          <a:solidFill>
            <a:srgbClr val="002A4E"/>
          </a:solidFill>
        </p:spPr>
        <p:txBody>
          <a:bodyPr anchor="ctr"/>
          <a:lstStyle>
            <a:lvl1pPr marL="0" indent="0">
              <a:spcBef>
                <a:spcPts val="0"/>
              </a:spcBef>
              <a:buClr>
                <a:srgbClr val="DA1A32"/>
              </a:buClr>
              <a:buFont typeface="Arial" charset="0"/>
              <a:buNone/>
              <a:defRPr sz="3600" baseline="0">
                <a:solidFill>
                  <a:srgbClr val="FFFFFF"/>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Step 1 &gt;</a:t>
            </a:r>
          </a:p>
        </p:txBody>
      </p:sp>
      <p:cxnSp>
        <p:nvCxnSpPr>
          <p:cNvPr id="36" name="Straight Connector 35"/>
          <p:cNvCxnSpPr/>
          <p:nvPr userDrawn="1"/>
        </p:nvCxnSpPr>
        <p:spPr>
          <a:xfrm>
            <a:off x="361950" y="3069570"/>
            <a:ext cx="26860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Content Placeholder 7"/>
          <p:cNvSpPr>
            <a:spLocks noGrp="1"/>
          </p:cNvSpPr>
          <p:nvPr>
            <p:ph sz="quarter" idx="15"/>
          </p:nvPr>
        </p:nvSpPr>
        <p:spPr>
          <a:xfrm>
            <a:off x="366946" y="3428999"/>
            <a:ext cx="2681053" cy="2572511"/>
          </a:xfrm>
          <a:prstGeom prst="rect">
            <a:avLst/>
          </a:prstGeom>
          <a:solidFill>
            <a:srgbClr val="C5C7C9"/>
          </a:solidFill>
          <a:ln>
            <a:noFill/>
          </a:ln>
        </p:spPr>
        <p:txBody>
          <a:bodyPr/>
          <a:lstStyle>
            <a:lvl1pPr marL="0" indent="0">
              <a:spcBef>
                <a:spcPts val="0"/>
              </a:spcBef>
              <a:buClr>
                <a:srgbClr val="DA1A32"/>
              </a:buClr>
              <a:buFont typeface="Arial" charset="0"/>
              <a:buNone/>
              <a:defRPr sz="1800">
                <a:solidFill>
                  <a:srgbClr val="002A4E"/>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18" name="Content Placeholder 7"/>
          <p:cNvSpPr>
            <a:spLocks noGrp="1"/>
          </p:cNvSpPr>
          <p:nvPr>
            <p:ph sz="quarter" idx="16"/>
          </p:nvPr>
        </p:nvSpPr>
        <p:spPr>
          <a:xfrm>
            <a:off x="3232150" y="3070819"/>
            <a:ext cx="2681053" cy="358181"/>
          </a:xfrm>
          <a:prstGeom prst="rect">
            <a:avLst/>
          </a:prstGeom>
          <a:solidFill>
            <a:srgbClr val="C5C7C9"/>
          </a:solidFill>
        </p:spPr>
        <p:txBody>
          <a:bodyPr/>
          <a:lstStyle>
            <a:lvl1pPr marL="0" indent="0">
              <a:spcBef>
                <a:spcPts val="0"/>
              </a:spcBef>
              <a:buClr>
                <a:srgbClr val="DA1A32"/>
              </a:buClr>
              <a:buFont typeface="Arial" charset="0"/>
              <a:buNone/>
              <a:defRPr sz="18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19" name="Content Placeholder 7"/>
          <p:cNvSpPr>
            <a:spLocks noGrp="1"/>
          </p:cNvSpPr>
          <p:nvPr>
            <p:ph sz="quarter" idx="17" hasCustomPrompt="1"/>
          </p:nvPr>
        </p:nvSpPr>
        <p:spPr>
          <a:xfrm>
            <a:off x="3232150" y="1570861"/>
            <a:ext cx="2681053" cy="1498709"/>
          </a:xfrm>
          <a:prstGeom prst="rect">
            <a:avLst/>
          </a:prstGeom>
          <a:solidFill>
            <a:srgbClr val="002A4E"/>
          </a:solidFill>
        </p:spPr>
        <p:txBody>
          <a:bodyPr anchor="ctr"/>
          <a:lstStyle>
            <a:lvl1pPr marL="0" indent="0">
              <a:spcBef>
                <a:spcPts val="0"/>
              </a:spcBef>
              <a:buClr>
                <a:srgbClr val="DA1A32"/>
              </a:buClr>
              <a:buFont typeface="Arial" charset="0"/>
              <a:buNone/>
              <a:defRPr sz="3600" baseline="0">
                <a:solidFill>
                  <a:srgbClr val="FFFFFF"/>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Step 2 &gt;</a:t>
            </a:r>
          </a:p>
        </p:txBody>
      </p:sp>
      <p:cxnSp>
        <p:nvCxnSpPr>
          <p:cNvPr id="21" name="Straight Connector 20"/>
          <p:cNvCxnSpPr/>
          <p:nvPr userDrawn="1"/>
        </p:nvCxnSpPr>
        <p:spPr>
          <a:xfrm>
            <a:off x="3227154" y="3069570"/>
            <a:ext cx="26860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Content Placeholder 7"/>
          <p:cNvSpPr>
            <a:spLocks noGrp="1"/>
          </p:cNvSpPr>
          <p:nvPr>
            <p:ph sz="quarter" idx="18"/>
          </p:nvPr>
        </p:nvSpPr>
        <p:spPr>
          <a:xfrm>
            <a:off x="3232150" y="3428999"/>
            <a:ext cx="2681053" cy="2572511"/>
          </a:xfrm>
          <a:prstGeom prst="rect">
            <a:avLst/>
          </a:prstGeom>
          <a:solidFill>
            <a:srgbClr val="C5C7C9"/>
          </a:solidFill>
        </p:spPr>
        <p:txBody>
          <a:bodyPr/>
          <a:lstStyle>
            <a:lvl1pPr marL="0" indent="0">
              <a:spcBef>
                <a:spcPts val="0"/>
              </a:spcBef>
              <a:buClr>
                <a:srgbClr val="DA1A32"/>
              </a:buClr>
              <a:buFont typeface="Arial" charset="0"/>
              <a:buNone/>
              <a:defRPr sz="1800">
                <a:solidFill>
                  <a:srgbClr val="002A4E"/>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3" name="Content Placeholder 7"/>
          <p:cNvSpPr>
            <a:spLocks noGrp="1"/>
          </p:cNvSpPr>
          <p:nvPr>
            <p:ph sz="quarter" idx="19"/>
          </p:nvPr>
        </p:nvSpPr>
        <p:spPr>
          <a:xfrm>
            <a:off x="6096000" y="3070819"/>
            <a:ext cx="2681053" cy="358181"/>
          </a:xfrm>
          <a:prstGeom prst="rect">
            <a:avLst/>
          </a:prstGeom>
          <a:solidFill>
            <a:srgbClr val="C5C7C9"/>
          </a:solidFill>
        </p:spPr>
        <p:txBody>
          <a:bodyPr/>
          <a:lstStyle>
            <a:lvl1pPr marL="0" indent="0">
              <a:spcBef>
                <a:spcPts val="0"/>
              </a:spcBef>
              <a:buClr>
                <a:srgbClr val="DA1A32"/>
              </a:buClr>
              <a:buFont typeface="Arial" charset="0"/>
              <a:buNone/>
              <a:defRPr sz="18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4" name="Content Placeholder 7"/>
          <p:cNvSpPr>
            <a:spLocks noGrp="1"/>
          </p:cNvSpPr>
          <p:nvPr>
            <p:ph sz="quarter" idx="20" hasCustomPrompt="1"/>
          </p:nvPr>
        </p:nvSpPr>
        <p:spPr>
          <a:xfrm>
            <a:off x="6096000" y="1570861"/>
            <a:ext cx="2681053" cy="1498709"/>
          </a:xfrm>
          <a:prstGeom prst="rect">
            <a:avLst/>
          </a:prstGeom>
          <a:solidFill>
            <a:srgbClr val="002A4E"/>
          </a:solidFill>
        </p:spPr>
        <p:txBody>
          <a:bodyPr anchor="ctr"/>
          <a:lstStyle>
            <a:lvl1pPr marL="0" indent="0">
              <a:spcBef>
                <a:spcPts val="0"/>
              </a:spcBef>
              <a:buClr>
                <a:srgbClr val="DA1A32"/>
              </a:buClr>
              <a:buFont typeface="Arial" charset="0"/>
              <a:buNone/>
              <a:defRPr sz="3600" baseline="0">
                <a:solidFill>
                  <a:srgbClr val="FFFFFF"/>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Step 3 &gt;</a:t>
            </a:r>
          </a:p>
        </p:txBody>
      </p:sp>
      <p:cxnSp>
        <p:nvCxnSpPr>
          <p:cNvPr id="25" name="Straight Connector 24"/>
          <p:cNvCxnSpPr/>
          <p:nvPr userDrawn="1"/>
        </p:nvCxnSpPr>
        <p:spPr>
          <a:xfrm>
            <a:off x="6091004" y="3069570"/>
            <a:ext cx="26860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Content Placeholder 7"/>
          <p:cNvSpPr>
            <a:spLocks noGrp="1"/>
          </p:cNvSpPr>
          <p:nvPr>
            <p:ph sz="quarter" idx="21"/>
          </p:nvPr>
        </p:nvSpPr>
        <p:spPr>
          <a:xfrm>
            <a:off x="6096000" y="3428999"/>
            <a:ext cx="2681053" cy="2572511"/>
          </a:xfrm>
          <a:prstGeom prst="rect">
            <a:avLst/>
          </a:prstGeom>
          <a:solidFill>
            <a:srgbClr val="C5C7C9"/>
          </a:solidFill>
        </p:spPr>
        <p:txBody>
          <a:bodyPr/>
          <a:lstStyle>
            <a:lvl1pPr marL="0" indent="0">
              <a:spcBef>
                <a:spcPts val="0"/>
              </a:spcBef>
              <a:buClr>
                <a:srgbClr val="DA1A32"/>
              </a:buClr>
              <a:buFont typeface="Arial" charset="0"/>
              <a:buNone/>
              <a:defRPr sz="1800">
                <a:solidFill>
                  <a:srgbClr val="002A4E"/>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2860400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91866" y="3751521"/>
            <a:ext cx="2778319" cy="381000"/>
          </a:xfrm>
          <a:prstGeom prst="rect">
            <a:avLst/>
          </a:prstGeom>
        </p:spPr>
        <p:txBody>
          <a:bodyPr bIns="0"/>
          <a:lstStyle>
            <a:lvl1pPr marL="0" indent="0">
              <a:lnSpc>
                <a:spcPct val="70000"/>
              </a:lnSpc>
              <a:spcBef>
                <a:spcPts val="0"/>
              </a:spcBef>
              <a:buNone/>
              <a:defRPr sz="2000">
                <a:solidFill>
                  <a:srgbClr val="002A4E"/>
                </a:solidFill>
                <a:latin typeface="Book Antiqua" charset="0"/>
                <a:ea typeface="Book Antiqua" charset="0"/>
                <a:cs typeface="Book Antiqua" charset="0"/>
              </a:defRPr>
            </a:lvl1pPr>
            <a:lvl2pPr marL="457200" indent="0">
              <a:lnSpc>
                <a:spcPct val="70000"/>
              </a:lnSpc>
              <a:buNone/>
              <a:defRPr sz="2000">
                <a:solidFill>
                  <a:schemeClr val="bg1"/>
                </a:solidFill>
                <a:latin typeface="Book Antiqua" charset="0"/>
                <a:ea typeface="Book Antiqua" charset="0"/>
                <a:cs typeface="Book Antiqua" charset="0"/>
              </a:defRPr>
            </a:lvl2pPr>
            <a:lvl3pPr marL="914400" indent="0">
              <a:lnSpc>
                <a:spcPct val="70000"/>
              </a:lnSpc>
              <a:buNone/>
              <a:defRPr sz="2000">
                <a:solidFill>
                  <a:schemeClr val="bg1"/>
                </a:solidFill>
                <a:latin typeface="Book Antiqua" charset="0"/>
                <a:ea typeface="Book Antiqua" charset="0"/>
                <a:cs typeface="Book Antiqua" charset="0"/>
              </a:defRPr>
            </a:lvl3pPr>
            <a:lvl4pPr marL="1371600" indent="0">
              <a:lnSpc>
                <a:spcPct val="70000"/>
              </a:lnSpc>
              <a:buNone/>
              <a:defRPr sz="2000">
                <a:solidFill>
                  <a:schemeClr val="bg1"/>
                </a:solidFill>
                <a:latin typeface="Book Antiqua" charset="0"/>
                <a:ea typeface="Book Antiqua" charset="0"/>
                <a:cs typeface="Book Antiqua" charset="0"/>
              </a:defRPr>
            </a:lvl4pPr>
            <a:lvl5pPr marL="1828800" indent="0">
              <a:lnSpc>
                <a:spcPct val="70000"/>
              </a:lnSpc>
              <a:buNone/>
              <a:defRPr sz="2000">
                <a:solidFill>
                  <a:schemeClr val="bg1"/>
                </a:solidFill>
                <a:latin typeface="Book Antiqua" charset="0"/>
                <a:ea typeface="Book Antiqua" charset="0"/>
                <a:cs typeface="Book Antiqua" charset="0"/>
              </a:defRPr>
            </a:lvl5pPr>
          </a:lstStyle>
          <a:p>
            <a:pPr lvl="0"/>
            <a:r>
              <a:rPr lang="en-US" dirty="0" smtClean="0"/>
              <a:t>www.eagle.org</a:t>
            </a:r>
          </a:p>
        </p:txBody>
      </p:sp>
      <p:cxnSp>
        <p:nvCxnSpPr>
          <p:cNvPr id="29" name="Straight Connector 28"/>
          <p:cNvCxnSpPr/>
          <p:nvPr userDrawn="1"/>
        </p:nvCxnSpPr>
        <p:spPr>
          <a:xfrm>
            <a:off x="5381625" y="2895600"/>
            <a:ext cx="469900" cy="0"/>
          </a:xfrm>
          <a:prstGeom prst="line">
            <a:avLst/>
          </a:prstGeom>
          <a:ln w="25400">
            <a:solidFill>
              <a:srgbClr val="DA1A32"/>
            </a:solidFill>
          </a:ln>
        </p:spPr>
        <p:style>
          <a:lnRef idx="1">
            <a:schemeClr val="accent1"/>
          </a:lnRef>
          <a:fillRef idx="0">
            <a:schemeClr val="accent1"/>
          </a:fillRef>
          <a:effectRef idx="0">
            <a:schemeClr val="accent1"/>
          </a:effectRef>
          <a:fontRef idx="minor">
            <a:schemeClr val="tx1"/>
          </a:fontRef>
        </p:style>
      </p:cxnSp>
      <p:sp>
        <p:nvSpPr>
          <p:cNvPr id="8" name="Text Placeholder 4"/>
          <p:cNvSpPr>
            <a:spLocks noGrp="1"/>
          </p:cNvSpPr>
          <p:nvPr>
            <p:ph type="body" sz="quarter" idx="11" hasCustomPrompt="1"/>
          </p:nvPr>
        </p:nvSpPr>
        <p:spPr>
          <a:xfrm>
            <a:off x="5291138" y="3065722"/>
            <a:ext cx="2779047" cy="517708"/>
          </a:xfrm>
          <a:prstGeom prst="rect">
            <a:avLst/>
          </a:prstGeom>
        </p:spPr>
        <p:txBody>
          <a:bodyPr/>
          <a:lstStyle>
            <a:lvl1pPr marL="0" indent="0">
              <a:spcBef>
                <a:spcPts val="0"/>
              </a:spcBef>
              <a:buNone/>
              <a:defRPr sz="4000" baseline="0">
                <a:solidFill>
                  <a:srgbClr val="002A4E"/>
                </a:solidFill>
                <a:latin typeface="Arial" charset="0"/>
                <a:ea typeface="Arial" charset="0"/>
                <a:cs typeface="Arial" charset="0"/>
              </a:defRPr>
            </a:lvl1pPr>
            <a:lvl2pPr marL="457200" indent="0">
              <a:buNone/>
              <a:defRPr sz="4800">
                <a:solidFill>
                  <a:schemeClr val="bg1"/>
                </a:solidFill>
                <a:latin typeface="Arial" charset="0"/>
                <a:ea typeface="Arial" charset="0"/>
                <a:cs typeface="Arial" charset="0"/>
              </a:defRPr>
            </a:lvl2pPr>
            <a:lvl3pPr marL="914400" indent="0">
              <a:buNone/>
              <a:defRPr sz="4800">
                <a:solidFill>
                  <a:schemeClr val="bg1"/>
                </a:solidFill>
                <a:latin typeface="Arial" charset="0"/>
                <a:ea typeface="Arial" charset="0"/>
                <a:cs typeface="Arial" charset="0"/>
              </a:defRPr>
            </a:lvl3pPr>
            <a:lvl4pPr marL="1371600" indent="0">
              <a:buNone/>
              <a:defRPr sz="4800">
                <a:solidFill>
                  <a:schemeClr val="bg1"/>
                </a:solidFill>
                <a:latin typeface="Arial" charset="0"/>
                <a:ea typeface="Arial" charset="0"/>
                <a:cs typeface="Arial" charset="0"/>
              </a:defRPr>
            </a:lvl4pPr>
            <a:lvl5pPr marL="1828800" indent="0">
              <a:buNone/>
              <a:defRPr sz="4800">
                <a:solidFill>
                  <a:schemeClr val="bg1"/>
                </a:solidFill>
                <a:latin typeface="Arial" charset="0"/>
                <a:ea typeface="Arial" charset="0"/>
                <a:cs typeface="Arial" charset="0"/>
              </a:defRPr>
            </a:lvl5pPr>
          </a:lstStyle>
          <a:p>
            <a:pPr lvl="0"/>
            <a:r>
              <a:rPr lang="en-US" dirty="0" smtClean="0"/>
              <a:t>Thank you</a:t>
            </a:r>
          </a:p>
        </p:txBody>
      </p:sp>
      <p:sp>
        <p:nvSpPr>
          <p:cNvPr id="13" name="TextBox 12"/>
          <p:cNvSpPr txBox="1"/>
          <p:nvPr userDrawn="1"/>
        </p:nvSpPr>
        <p:spPr>
          <a:xfrm>
            <a:off x="276225" y="6566356"/>
            <a:ext cx="3587750" cy="215444"/>
          </a:xfrm>
          <a:prstGeom prst="rect">
            <a:avLst/>
          </a:prstGeom>
          <a:noFill/>
        </p:spPr>
        <p:txBody>
          <a:bodyPr wrap="square" rtlCol="0">
            <a:spAutoFit/>
          </a:bodyPr>
          <a:lstStyle/>
          <a:p>
            <a:pPr fontAlgn="auto">
              <a:spcBef>
                <a:spcPts val="0"/>
              </a:spcBef>
              <a:spcAft>
                <a:spcPts val="0"/>
              </a:spcAft>
            </a:pPr>
            <a:r>
              <a:rPr lang="en-US" sz="800" b="0" dirty="0" smtClean="0">
                <a:solidFill>
                  <a:srgbClr val="9C9EA1"/>
                </a:solidFill>
                <a:latin typeface="Book Antiqua" charset="0"/>
                <a:ea typeface="Book Antiqua" charset="0"/>
                <a:cs typeface="Book Antiqua" charset="0"/>
              </a:rPr>
              <a:t>© 2017 American Bureau of Shipping. All rights reserved</a:t>
            </a:r>
            <a:endParaRPr lang="en-US" sz="800" b="0" dirty="0">
              <a:solidFill>
                <a:srgbClr val="9C9EA1"/>
              </a:solidFill>
              <a:latin typeface="Book Antiqua" charset="0"/>
              <a:ea typeface="Book Antiqua" charset="0"/>
              <a:cs typeface="Book Antiqua"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18629" y="1294319"/>
            <a:ext cx="4381971" cy="420259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772399" y="521025"/>
            <a:ext cx="865022" cy="317175"/>
          </a:xfrm>
          <a:prstGeom prst="rect">
            <a:avLst/>
          </a:prstGeom>
        </p:spPr>
      </p:pic>
    </p:spTree>
    <p:extLst>
      <p:ext uri="{BB962C8B-B14F-4D97-AF65-F5344CB8AC3E}">
        <p14:creationId xmlns:p14="http://schemas.microsoft.com/office/powerpoint/2010/main" xmlns="" val="712827343"/>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91866" y="3751521"/>
            <a:ext cx="2778319" cy="381000"/>
          </a:xfrm>
          <a:prstGeom prst="rect">
            <a:avLst/>
          </a:prstGeom>
        </p:spPr>
        <p:txBody>
          <a:bodyPr bIns="0"/>
          <a:lstStyle>
            <a:lvl1pPr marL="0" indent="0">
              <a:lnSpc>
                <a:spcPct val="70000"/>
              </a:lnSpc>
              <a:spcBef>
                <a:spcPts val="0"/>
              </a:spcBef>
              <a:buNone/>
              <a:defRPr sz="2000">
                <a:solidFill>
                  <a:srgbClr val="002A4E"/>
                </a:solidFill>
                <a:latin typeface="Book Antiqua" charset="0"/>
                <a:ea typeface="Book Antiqua" charset="0"/>
                <a:cs typeface="Book Antiqua" charset="0"/>
              </a:defRPr>
            </a:lvl1pPr>
            <a:lvl2pPr marL="457200" indent="0">
              <a:lnSpc>
                <a:spcPct val="70000"/>
              </a:lnSpc>
              <a:buNone/>
              <a:defRPr sz="2000">
                <a:solidFill>
                  <a:schemeClr val="bg1"/>
                </a:solidFill>
                <a:latin typeface="Book Antiqua" charset="0"/>
                <a:ea typeface="Book Antiqua" charset="0"/>
                <a:cs typeface="Book Antiqua" charset="0"/>
              </a:defRPr>
            </a:lvl2pPr>
            <a:lvl3pPr marL="914400" indent="0">
              <a:lnSpc>
                <a:spcPct val="70000"/>
              </a:lnSpc>
              <a:buNone/>
              <a:defRPr sz="2000">
                <a:solidFill>
                  <a:schemeClr val="bg1"/>
                </a:solidFill>
                <a:latin typeface="Book Antiqua" charset="0"/>
                <a:ea typeface="Book Antiqua" charset="0"/>
                <a:cs typeface="Book Antiqua" charset="0"/>
              </a:defRPr>
            </a:lvl3pPr>
            <a:lvl4pPr marL="1371600" indent="0">
              <a:lnSpc>
                <a:spcPct val="70000"/>
              </a:lnSpc>
              <a:buNone/>
              <a:defRPr sz="2000">
                <a:solidFill>
                  <a:schemeClr val="bg1"/>
                </a:solidFill>
                <a:latin typeface="Book Antiqua" charset="0"/>
                <a:ea typeface="Book Antiqua" charset="0"/>
                <a:cs typeface="Book Antiqua" charset="0"/>
              </a:defRPr>
            </a:lvl4pPr>
            <a:lvl5pPr marL="1828800" indent="0">
              <a:lnSpc>
                <a:spcPct val="70000"/>
              </a:lnSpc>
              <a:buNone/>
              <a:defRPr sz="2000">
                <a:solidFill>
                  <a:schemeClr val="bg1"/>
                </a:solidFill>
                <a:latin typeface="Book Antiqua" charset="0"/>
                <a:ea typeface="Book Antiqua" charset="0"/>
                <a:cs typeface="Book Antiqua" charset="0"/>
              </a:defRPr>
            </a:lvl5pPr>
          </a:lstStyle>
          <a:p>
            <a:pPr lvl="0"/>
            <a:r>
              <a:rPr lang="en-US" dirty="0"/>
              <a:t>www.eagle.org</a:t>
            </a:r>
          </a:p>
        </p:txBody>
      </p:sp>
      <p:cxnSp>
        <p:nvCxnSpPr>
          <p:cNvPr id="29" name="Straight Connector 28"/>
          <p:cNvCxnSpPr/>
          <p:nvPr userDrawn="1"/>
        </p:nvCxnSpPr>
        <p:spPr>
          <a:xfrm>
            <a:off x="5381625" y="2895600"/>
            <a:ext cx="469900" cy="0"/>
          </a:xfrm>
          <a:prstGeom prst="line">
            <a:avLst/>
          </a:prstGeom>
          <a:ln w="25400">
            <a:solidFill>
              <a:srgbClr val="DA1A32"/>
            </a:solidFill>
          </a:ln>
        </p:spPr>
        <p:style>
          <a:lnRef idx="1">
            <a:schemeClr val="accent1"/>
          </a:lnRef>
          <a:fillRef idx="0">
            <a:schemeClr val="accent1"/>
          </a:fillRef>
          <a:effectRef idx="0">
            <a:schemeClr val="accent1"/>
          </a:effectRef>
          <a:fontRef idx="minor">
            <a:schemeClr val="tx1"/>
          </a:fontRef>
        </p:style>
      </p:cxnSp>
      <p:sp>
        <p:nvSpPr>
          <p:cNvPr id="8" name="Text Placeholder 4"/>
          <p:cNvSpPr>
            <a:spLocks noGrp="1"/>
          </p:cNvSpPr>
          <p:nvPr>
            <p:ph type="body" sz="quarter" idx="11" hasCustomPrompt="1"/>
          </p:nvPr>
        </p:nvSpPr>
        <p:spPr>
          <a:xfrm>
            <a:off x="5291138" y="3065722"/>
            <a:ext cx="2779047" cy="517708"/>
          </a:xfrm>
          <a:prstGeom prst="rect">
            <a:avLst/>
          </a:prstGeom>
        </p:spPr>
        <p:txBody>
          <a:bodyPr/>
          <a:lstStyle>
            <a:lvl1pPr marL="0" indent="0">
              <a:spcBef>
                <a:spcPts val="0"/>
              </a:spcBef>
              <a:buNone/>
              <a:defRPr sz="4000" baseline="0">
                <a:solidFill>
                  <a:srgbClr val="002A4E"/>
                </a:solidFill>
                <a:latin typeface="Arial" charset="0"/>
                <a:ea typeface="Arial" charset="0"/>
                <a:cs typeface="Arial" charset="0"/>
              </a:defRPr>
            </a:lvl1pPr>
            <a:lvl2pPr marL="457200" indent="0">
              <a:buNone/>
              <a:defRPr sz="4800">
                <a:solidFill>
                  <a:schemeClr val="bg1"/>
                </a:solidFill>
                <a:latin typeface="Arial" charset="0"/>
                <a:ea typeface="Arial" charset="0"/>
                <a:cs typeface="Arial" charset="0"/>
              </a:defRPr>
            </a:lvl2pPr>
            <a:lvl3pPr marL="914400" indent="0">
              <a:buNone/>
              <a:defRPr sz="4800">
                <a:solidFill>
                  <a:schemeClr val="bg1"/>
                </a:solidFill>
                <a:latin typeface="Arial" charset="0"/>
                <a:ea typeface="Arial" charset="0"/>
                <a:cs typeface="Arial" charset="0"/>
              </a:defRPr>
            </a:lvl3pPr>
            <a:lvl4pPr marL="1371600" indent="0">
              <a:buNone/>
              <a:defRPr sz="4800">
                <a:solidFill>
                  <a:schemeClr val="bg1"/>
                </a:solidFill>
                <a:latin typeface="Arial" charset="0"/>
                <a:ea typeface="Arial" charset="0"/>
                <a:cs typeface="Arial" charset="0"/>
              </a:defRPr>
            </a:lvl4pPr>
            <a:lvl5pPr marL="1828800" indent="0">
              <a:buNone/>
              <a:defRPr sz="4800">
                <a:solidFill>
                  <a:schemeClr val="bg1"/>
                </a:solidFill>
                <a:latin typeface="Arial" charset="0"/>
                <a:ea typeface="Arial" charset="0"/>
                <a:cs typeface="Arial" charset="0"/>
              </a:defRPr>
            </a:lvl5pPr>
          </a:lstStyle>
          <a:p>
            <a:pPr lvl="0"/>
            <a:r>
              <a:rPr lang="en-US" dirty="0"/>
              <a:t>Thank you</a:t>
            </a:r>
          </a:p>
        </p:txBody>
      </p:sp>
      <p:sp>
        <p:nvSpPr>
          <p:cNvPr id="13" name="TextBox 12"/>
          <p:cNvSpPr txBox="1"/>
          <p:nvPr userDrawn="1"/>
        </p:nvSpPr>
        <p:spPr>
          <a:xfrm>
            <a:off x="276225" y="6566356"/>
            <a:ext cx="3587750" cy="215444"/>
          </a:xfrm>
          <a:prstGeom prst="rect">
            <a:avLst/>
          </a:prstGeom>
          <a:noFill/>
        </p:spPr>
        <p:txBody>
          <a:bodyPr wrap="square" rtlCol="0">
            <a:spAutoFit/>
          </a:bodyPr>
          <a:lstStyle/>
          <a:p>
            <a:pPr fontAlgn="auto">
              <a:spcBef>
                <a:spcPts val="0"/>
              </a:spcBef>
              <a:spcAft>
                <a:spcPts val="0"/>
              </a:spcAft>
            </a:pPr>
            <a:r>
              <a:rPr lang="en-US" sz="800" b="0" dirty="0">
                <a:solidFill>
                  <a:srgbClr val="9C9EA1"/>
                </a:solidFill>
                <a:latin typeface="Book Antiqua" charset="0"/>
                <a:ea typeface="Book Antiqua" charset="0"/>
                <a:cs typeface="Book Antiqua" charset="0"/>
              </a:rPr>
              <a:t>© 2017 American Bureau of Shipping. All rights reserved</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18629" y="1289108"/>
            <a:ext cx="4381971" cy="4213015"/>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772399" y="521025"/>
            <a:ext cx="865022" cy="317175"/>
          </a:xfrm>
          <a:prstGeom prst="rect">
            <a:avLst/>
          </a:prstGeom>
        </p:spPr>
      </p:pic>
    </p:spTree>
    <p:extLst>
      <p:ext uri="{BB962C8B-B14F-4D97-AF65-F5344CB8AC3E}">
        <p14:creationId xmlns:p14="http://schemas.microsoft.com/office/powerpoint/2010/main" xmlns="" val="16792382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1"/>
            <a:ext cx="77724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1" y="3840480"/>
            <a:ext cx="6400799"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794" b="1" i="0">
                <a:solidFill>
                  <a:srgbClr val="9C9EA1"/>
                </a:solidFill>
                <a:latin typeface="Book Antiqua"/>
                <a:cs typeface="Book Antiqua"/>
              </a:defRPr>
            </a:lvl1pPr>
          </a:lstStyle>
          <a:p>
            <a:pPr marL="11206"/>
            <a:r>
              <a:rPr lang="en-US" smtClean="0"/>
              <a:t>© 2017 </a:t>
            </a:r>
            <a:r>
              <a:rPr lang="en-US" spc="-4" smtClean="0"/>
              <a:t>American Bureau </a:t>
            </a:r>
            <a:r>
              <a:rPr lang="en-US" smtClean="0"/>
              <a:t>of </a:t>
            </a:r>
            <a:r>
              <a:rPr lang="en-US" spc="-4" smtClean="0"/>
              <a:t>Shipping.</a:t>
            </a:r>
            <a:r>
              <a:rPr lang="en-US" spc="-9" smtClean="0"/>
              <a:t> </a:t>
            </a:r>
            <a:r>
              <a:rPr lang="en-US" spc="-4" smtClean="0"/>
              <a:t>All </a:t>
            </a:r>
            <a:r>
              <a:rPr lang="en-US" smtClean="0"/>
              <a:t>rights</a:t>
            </a:r>
            <a:r>
              <a:rPr lang="en-US" spc="-4" smtClean="0"/>
              <a:t> </a:t>
            </a:r>
            <a:r>
              <a:rPr lang="en-US" smtClean="0"/>
              <a:t>reserved</a:t>
            </a:r>
            <a:endParaRPr lang="en-US" dirty="0"/>
          </a:p>
        </p:txBody>
      </p:sp>
      <p:sp>
        <p:nvSpPr>
          <p:cNvPr id="5" name="Holder 5"/>
          <p:cNvSpPr>
            <a:spLocks noGrp="1"/>
          </p:cNvSpPr>
          <p:nvPr>
            <p:ph type="dt" sz="half" idx="6"/>
          </p:nvPr>
        </p:nvSpPr>
        <p:spPr>
          <a:xfrm>
            <a:off x="457200" y="6377940"/>
            <a:ext cx="2103120" cy="369332"/>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10/5/2017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794" b="0" i="0">
                <a:solidFill>
                  <a:schemeClr val="tx1"/>
                </a:solidFill>
                <a:latin typeface="Book Antiqua"/>
                <a:cs typeface="Book Antiqua"/>
              </a:defRPr>
            </a:lvl1pPr>
          </a:lstStyle>
          <a:p>
            <a:pPr marL="22413"/>
            <a:fld id="{81D60167-4931-47E6-BA6A-407CBD079E47}" type="slidenum">
              <a:rPr lang="en-US" sz="882" smtClean="0">
                <a:solidFill>
                  <a:srgbClr val="002A4E"/>
                </a:solidFill>
              </a:rPr>
              <a:pPr marL="22413"/>
              <a:t>‹#›</a:t>
            </a:fld>
            <a:r>
              <a:rPr lang="en-US" sz="882" spc="-4" smtClean="0">
                <a:solidFill>
                  <a:srgbClr val="002A4E"/>
                </a:solidFill>
              </a:rPr>
              <a:t> </a:t>
            </a:r>
            <a:r>
              <a:rPr lang="en-US" sz="882" smtClean="0">
                <a:solidFill>
                  <a:srgbClr val="002A4E"/>
                </a:solidFill>
              </a:rPr>
              <a:t>|</a:t>
            </a:r>
            <a:r>
              <a:rPr lang="en-US" sz="882" spc="-9" smtClean="0">
                <a:solidFill>
                  <a:srgbClr val="002A4E"/>
                </a:solidFill>
              </a:rPr>
              <a:t> </a:t>
            </a:r>
            <a:r>
              <a:rPr lang="en-US" sz="882" smtClean="0">
                <a:solidFill>
                  <a:prstClr val="black"/>
                </a:solidFill>
              </a:rPr>
              <a:t>Smart</a:t>
            </a:r>
            <a:r>
              <a:rPr lang="en-US" sz="882" spc="-4" smtClean="0">
                <a:solidFill>
                  <a:prstClr val="black"/>
                </a:solidFill>
              </a:rPr>
              <a:t> </a:t>
            </a:r>
            <a:r>
              <a:rPr lang="en-US" sz="882" smtClean="0">
                <a:solidFill>
                  <a:prstClr val="black"/>
                </a:solidFill>
              </a:rPr>
              <a:t>Vessel</a:t>
            </a:r>
            <a:r>
              <a:rPr lang="en-US" sz="882" spc="-22" smtClean="0">
                <a:solidFill>
                  <a:prstClr val="black"/>
                </a:solidFill>
              </a:rPr>
              <a:t> </a:t>
            </a:r>
            <a:r>
              <a:rPr lang="en-US" sz="882" smtClean="0">
                <a:solidFill>
                  <a:prstClr val="black"/>
                </a:solidFill>
              </a:rPr>
              <a:t>–</a:t>
            </a:r>
            <a:r>
              <a:rPr lang="en-US" sz="882" spc="-4" smtClean="0">
                <a:solidFill>
                  <a:prstClr val="black"/>
                </a:solidFill>
              </a:rPr>
              <a:t> </a:t>
            </a:r>
            <a:r>
              <a:rPr lang="en-US" sz="882" smtClean="0">
                <a:solidFill>
                  <a:prstClr val="black"/>
                </a:solidFill>
              </a:rPr>
              <a:t>Func</a:t>
            </a:r>
            <a:r>
              <a:rPr lang="en-US" sz="882" spc="-4" smtClean="0">
                <a:solidFill>
                  <a:prstClr val="black"/>
                </a:solidFill>
              </a:rPr>
              <a:t>t</a:t>
            </a:r>
            <a:r>
              <a:rPr lang="en-US" sz="882" smtClean="0">
                <a:solidFill>
                  <a:prstClr val="black"/>
                </a:solidFill>
              </a:rPr>
              <a:t>ionali</a:t>
            </a:r>
            <a:r>
              <a:rPr lang="en-US" sz="882" spc="-4" smtClean="0">
                <a:solidFill>
                  <a:prstClr val="black"/>
                </a:solidFill>
              </a:rPr>
              <a:t>t</a:t>
            </a:r>
            <a:r>
              <a:rPr lang="en-US" sz="882" smtClean="0">
                <a:solidFill>
                  <a:prstClr val="black"/>
                </a:solidFill>
              </a:rPr>
              <a:t>y</a:t>
            </a:r>
            <a:r>
              <a:rPr lang="en-US" sz="882" spc="-22" smtClean="0">
                <a:solidFill>
                  <a:prstClr val="black"/>
                </a:solidFill>
              </a:rPr>
              <a:t> </a:t>
            </a:r>
            <a:r>
              <a:rPr lang="en-US" sz="882" smtClean="0">
                <a:solidFill>
                  <a:prstClr val="black"/>
                </a:solidFill>
              </a:rPr>
              <a:t>and S</a:t>
            </a:r>
            <a:r>
              <a:rPr lang="en-US" sz="882" spc="-4" smtClean="0">
                <a:solidFill>
                  <a:prstClr val="black"/>
                </a:solidFill>
              </a:rPr>
              <a:t>t</a:t>
            </a:r>
            <a:r>
              <a:rPr lang="en-US" sz="882" smtClean="0">
                <a:solidFill>
                  <a:prstClr val="black"/>
                </a:solidFill>
              </a:rPr>
              <a:t>udy</a:t>
            </a:r>
            <a:endParaRPr lang="en-US" sz="882">
              <a:solidFill>
                <a:prstClr val="black"/>
              </a:solidFill>
            </a:endParaRPr>
          </a:p>
        </p:txBody>
      </p:sp>
    </p:spTree>
    <p:extLst>
      <p:ext uri="{BB962C8B-B14F-4D97-AF65-F5344CB8AC3E}">
        <p14:creationId xmlns:p14="http://schemas.microsoft.com/office/powerpoint/2010/main" xmlns="" val="34494418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16512" y="931804"/>
            <a:ext cx="7710977" cy="434606"/>
          </a:xfrm>
        </p:spPr>
        <p:txBody>
          <a:bodyPr lIns="0" tIns="0" rIns="0" bIns="0"/>
          <a:lstStyle>
            <a:lvl1pPr>
              <a:defRPr sz="2824" b="0" i="0">
                <a:solidFill>
                  <a:srgbClr val="002A4E"/>
                </a:solidFill>
                <a:latin typeface="Arial"/>
                <a:cs typeface="Arial"/>
              </a:defRPr>
            </a:lvl1pPr>
          </a:lstStyle>
          <a:p>
            <a:endParaRPr/>
          </a:p>
        </p:txBody>
      </p:sp>
      <p:sp>
        <p:nvSpPr>
          <p:cNvPr id="3" name="Holder 3"/>
          <p:cNvSpPr>
            <a:spLocks noGrp="1"/>
          </p:cNvSpPr>
          <p:nvPr>
            <p:ph type="body" idx="1"/>
          </p:nvPr>
        </p:nvSpPr>
        <p:spPr>
          <a:xfrm>
            <a:off x="902854" y="1489156"/>
            <a:ext cx="7338291" cy="407356"/>
          </a:xfrm>
        </p:spPr>
        <p:txBody>
          <a:bodyPr lIns="0" tIns="0" rIns="0" bIns="0"/>
          <a:lstStyle>
            <a:lvl1pPr>
              <a:defRPr sz="2647"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794" b="1" i="0">
                <a:solidFill>
                  <a:srgbClr val="9C9EA1"/>
                </a:solidFill>
                <a:latin typeface="Book Antiqua"/>
                <a:cs typeface="Book Antiqua"/>
              </a:defRPr>
            </a:lvl1pPr>
          </a:lstStyle>
          <a:p>
            <a:pPr marL="11206"/>
            <a:r>
              <a:rPr lang="en-US" smtClean="0"/>
              <a:t>© 2017 </a:t>
            </a:r>
            <a:r>
              <a:rPr lang="en-US" spc="-4" smtClean="0"/>
              <a:t>American Bureau </a:t>
            </a:r>
            <a:r>
              <a:rPr lang="en-US" smtClean="0"/>
              <a:t>of </a:t>
            </a:r>
            <a:r>
              <a:rPr lang="en-US" spc="-4" smtClean="0"/>
              <a:t>Shipping.</a:t>
            </a:r>
            <a:r>
              <a:rPr lang="en-US" spc="-9" smtClean="0"/>
              <a:t> </a:t>
            </a:r>
            <a:r>
              <a:rPr lang="en-US" spc="-4" smtClean="0"/>
              <a:t>All </a:t>
            </a:r>
            <a:r>
              <a:rPr lang="en-US" smtClean="0"/>
              <a:t>rights</a:t>
            </a:r>
            <a:r>
              <a:rPr lang="en-US" spc="-4" smtClean="0"/>
              <a:t> </a:t>
            </a:r>
            <a:r>
              <a:rPr lang="en-US" smtClean="0"/>
              <a:t>reserved</a:t>
            </a:r>
            <a:endParaRPr lang="en-US" dirty="0"/>
          </a:p>
        </p:txBody>
      </p:sp>
      <p:sp>
        <p:nvSpPr>
          <p:cNvPr id="5" name="Holder 5"/>
          <p:cNvSpPr>
            <a:spLocks noGrp="1"/>
          </p:cNvSpPr>
          <p:nvPr>
            <p:ph type="dt" sz="half" idx="6"/>
          </p:nvPr>
        </p:nvSpPr>
        <p:spPr>
          <a:xfrm>
            <a:off x="457200" y="6377940"/>
            <a:ext cx="2103120" cy="369332"/>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10/5/2017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794" b="0" i="0">
                <a:solidFill>
                  <a:schemeClr val="tx1"/>
                </a:solidFill>
                <a:latin typeface="Book Antiqua"/>
                <a:cs typeface="Book Antiqua"/>
              </a:defRPr>
            </a:lvl1pPr>
          </a:lstStyle>
          <a:p>
            <a:pPr marL="22413"/>
            <a:fld id="{81D60167-4931-47E6-BA6A-407CBD079E47}" type="slidenum">
              <a:rPr lang="en-US" sz="882" smtClean="0">
                <a:solidFill>
                  <a:srgbClr val="002A4E"/>
                </a:solidFill>
              </a:rPr>
              <a:pPr marL="22413"/>
              <a:t>‹#›</a:t>
            </a:fld>
            <a:r>
              <a:rPr lang="en-US" sz="882" spc="-4" smtClean="0">
                <a:solidFill>
                  <a:srgbClr val="002A4E"/>
                </a:solidFill>
              </a:rPr>
              <a:t> </a:t>
            </a:r>
            <a:r>
              <a:rPr lang="en-US" sz="882" smtClean="0">
                <a:solidFill>
                  <a:srgbClr val="002A4E"/>
                </a:solidFill>
              </a:rPr>
              <a:t>|</a:t>
            </a:r>
            <a:r>
              <a:rPr lang="en-US" sz="882" spc="-9" smtClean="0">
                <a:solidFill>
                  <a:srgbClr val="002A4E"/>
                </a:solidFill>
              </a:rPr>
              <a:t> </a:t>
            </a:r>
            <a:r>
              <a:rPr lang="en-US" sz="882" smtClean="0">
                <a:solidFill>
                  <a:prstClr val="black"/>
                </a:solidFill>
              </a:rPr>
              <a:t>Smart</a:t>
            </a:r>
            <a:r>
              <a:rPr lang="en-US" sz="882" spc="-4" smtClean="0">
                <a:solidFill>
                  <a:prstClr val="black"/>
                </a:solidFill>
              </a:rPr>
              <a:t> </a:t>
            </a:r>
            <a:r>
              <a:rPr lang="en-US" sz="882" smtClean="0">
                <a:solidFill>
                  <a:prstClr val="black"/>
                </a:solidFill>
              </a:rPr>
              <a:t>Vessel</a:t>
            </a:r>
            <a:r>
              <a:rPr lang="en-US" sz="882" spc="-22" smtClean="0">
                <a:solidFill>
                  <a:prstClr val="black"/>
                </a:solidFill>
              </a:rPr>
              <a:t> </a:t>
            </a:r>
            <a:r>
              <a:rPr lang="en-US" sz="882" smtClean="0">
                <a:solidFill>
                  <a:prstClr val="black"/>
                </a:solidFill>
              </a:rPr>
              <a:t>–</a:t>
            </a:r>
            <a:r>
              <a:rPr lang="en-US" sz="882" spc="-4" smtClean="0">
                <a:solidFill>
                  <a:prstClr val="black"/>
                </a:solidFill>
              </a:rPr>
              <a:t> </a:t>
            </a:r>
            <a:r>
              <a:rPr lang="en-US" sz="882" smtClean="0">
                <a:solidFill>
                  <a:prstClr val="black"/>
                </a:solidFill>
              </a:rPr>
              <a:t>Func</a:t>
            </a:r>
            <a:r>
              <a:rPr lang="en-US" sz="882" spc="-4" smtClean="0">
                <a:solidFill>
                  <a:prstClr val="black"/>
                </a:solidFill>
              </a:rPr>
              <a:t>t</a:t>
            </a:r>
            <a:r>
              <a:rPr lang="en-US" sz="882" smtClean="0">
                <a:solidFill>
                  <a:prstClr val="black"/>
                </a:solidFill>
              </a:rPr>
              <a:t>ionali</a:t>
            </a:r>
            <a:r>
              <a:rPr lang="en-US" sz="882" spc="-4" smtClean="0">
                <a:solidFill>
                  <a:prstClr val="black"/>
                </a:solidFill>
              </a:rPr>
              <a:t>t</a:t>
            </a:r>
            <a:r>
              <a:rPr lang="en-US" sz="882" smtClean="0">
                <a:solidFill>
                  <a:prstClr val="black"/>
                </a:solidFill>
              </a:rPr>
              <a:t>y</a:t>
            </a:r>
            <a:r>
              <a:rPr lang="en-US" sz="882" spc="-22" smtClean="0">
                <a:solidFill>
                  <a:prstClr val="black"/>
                </a:solidFill>
              </a:rPr>
              <a:t> </a:t>
            </a:r>
            <a:r>
              <a:rPr lang="en-US" sz="882" smtClean="0">
                <a:solidFill>
                  <a:prstClr val="black"/>
                </a:solidFill>
              </a:rPr>
              <a:t>and S</a:t>
            </a:r>
            <a:r>
              <a:rPr lang="en-US" sz="882" spc="-4" smtClean="0">
                <a:solidFill>
                  <a:prstClr val="black"/>
                </a:solidFill>
              </a:rPr>
              <a:t>t</a:t>
            </a:r>
            <a:r>
              <a:rPr lang="en-US" sz="882" smtClean="0">
                <a:solidFill>
                  <a:prstClr val="black"/>
                </a:solidFill>
              </a:rPr>
              <a:t>udy</a:t>
            </a:r>
            <a:endParaRPr lang="en-US" sz="882">
              <a:solidFill>
                <a:prstClr val="black"/>
              </a:solidFill>
            </a:endParaRPr>
          </a:p>
        </p:txBody>
      </p:sp>
    </p:spTree>
    <p:extLst>
      <p:ext uri="{BB962C8B-B14F-4D97-AF65-F5344CB8AC3E}">
        <p14:creationId xmlns:p14="http://schemas.microsoft.com/office/powerpoint/2010/main" xmlns="" val="15750978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716512" y="931804"/>
            <a:ext cx="7710977" cy="434606"/>
          </a:xfrm>
        </p:spPr>
        <p:txBody>
          <a:bodyPr lIns="0" tIns="0" rIns="0" bIns="0"/>
          <a:lstStyle>
            <a:lvl1pPr>
              <a:defRPr sz="2824" b="0" i="0">
                <a:solidFill>
                  <a:srgbClr val="002A4E"/>
                </a:solidFill>
                <a:latin typeface="Arial"/>
                <a:cs typeface="Arial"/>
              </a:defRPr>
            </a:lvl1pPr>
          </a:lstStyle>
          <a:p>
            <a:endParaRPr/>
          </a:p>
        </p:txBody>
      </p:sp>
      <p:sp>
        <p:nvSpPr>
          <p:cNvPr id="3" name="Holder 3"/>
          <p:cNvSpPr>
            <a:spLocks noGrp="1"/>
          </p:cNvSpPr>
          <p:nvPr>
            <p:ph sz="half" idx="2"/>
          </p:nvPr>
        </p:nvSpPr>
        <p:spPr>
          <a:xfrm>
            <a:off x="457200" y="1577340"/>
            <a:ext cx="3977640" cy="4616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814685" y="1352914"/>
            <a:ext cx="3444586" cy="325923"/>
          </a:xfrm>
          <a:prstGeom prst="rect">
            <a:avLst/>
          </a:prstGeom>
        </p:spPr>
        <p:txBody>
          <a:bodyPr wrap="square" lIns="0" tIns="0" rIns="0" bIns="0">
            <a:spAutoFit/>
          </a:bodyPr>
          <a:lstStyle>
            <a:lvl1pPr>
              <a:defRPr sz="2118" b="0" i="0">
                <a:solidFill>
                  <a:schemeClr val="tx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defRPr sz="794" b="1" i="0">
                <a:solidFill>
                  <a:srgbClr val="9C9EA1"/>
                </a:solidFill>
                <a:latin typeface="Book Antiqua"/>
                <a:cs typeface="Book Antiqua"/>
              </a:defRPr>
            </a:lvl1pPr>
          </a:lstStyle>
          <a:p>
            <a:pPr marL="11206"/>
            <a:r>
              <a:rPr lang="en-US" smtClean="0"/>
              <a:t>© 2017 </a:t>
            </a:r>
            <a:r>
              <a:rPr lang="en-US" spc="-4" smtClean="0"/>
              <a:t>American Bureau </a:t>
            </a:r>
            <a:r>
              <a:rPr lang="en-US" smtClean="0"/>
              <a:t>of </a:t>
            </a:r>
            <a:r>
              <a:rPr lang="en-US" spc="-4" smtClean="0"/>
              <a:t>Shipping.</a:t>
            </a:r>
            <a:r>
              <a:rPr lang="en-US" spc="-9" smtClean="0"/>
              <a:t> </a:t>
            </a:r>
            <a:r>
              <a:rPr lang="en-US" spc="-4" smtClean="0"/>
              <a:t>All </a:t>
            </a:r>
            <a:r>
              <a:rPr lang="en-US" smtClean="0"/>
              <a:t>rights</a:t>
            </a:r>
            <a:r>
              <a:rPr lang="en-US" spc="-4" smtClean="0"/>
              <a:t> </a:t>
            </a:r>
            <a:r>
              <a:rPr lang="en-US" smtClean="0"/>
              <a:t>reserved</a:t>
            </a:r>
            <a:endParaRPr lang="en-US" dirty="0"/>
          </a:p>
        </p:txBody>
      </p:sp>
      <p:sp>
        <p:nvSpPr>
          <p:cNvPr id="6" name="Holder 6"/>
          <p:cNvSpPr>
            <a:spLocks noGrp="1"/>
          </p:cNvSpPr>
          <p:nvPr>
            <p:ph type="dt" sz="half" idx="6"/>
          </p:nvPr>
        </p:nvSpPr>
        <p:spPr>
          <a:xfrm>
            <a:off x="457200" y="6377940"/>
            <a:ext cx="2103120" cy="369332"/>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10/5/2017</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794" b="0" i="0">
                <a:solidFill>
                  <a:schemeClr val="tx1"/>
                </a:solidFill>
                <a:latin typeface="Book Antiqua"/>
                <a:cs typeface="Book Antiqua"/>
              </a:defRPr>
            </a:lvl1pPr>
          </a:lstStyle>
          <a:p>
            <a:pPr marL="22413"/>
            <a:fld id="{81D60167-4931-47E6-BA6A-407CBD079E47}" type="slidenum">
              <a:rPr lang="en-US" sz="882" smtClean="0">
                <a:solidFill>
                  <a:srgbClr val="002A4E"/>
                </a:solidFill>
              </a:rPr>
              <a:pPr marL="22413"/>
              <a:t>‹#›</a:t>
            </a:fld>
            <a:r>
              <a:rPr lang="en-US" sz="882" spc="-4" smtClean="0">
                <a:solidFill>
                  <a:srgbClr val="002A4E"/>
                </a:solidFill>
              </a:rPr>
              <a:t> </a:t>
            </a:r>
            <a:r>
              <a:rPr lang="en-US" sz="882" smtClean="0">
                <a:solidFill>
                  <a:srgbClr val="002A4E"/>
                </a:solidFill>
              </a:rPr>
              <a:t>|</a:t>
            </a:r>
            <a:r>
              <a:rPr lang="en-US" sz="882" spc="-9" smtClean="0">
                <a:solidFill>
                  <a:srgbClr val="002A4E"/>
                </a:solidFill>
              </a:rPr>
              <a:t> </a:t>
            </a:r>
            <a:r>
              <a:rPr lang="en-US" sz="882" smtClean="0">
                <a:solidFill>
                  <a:prstClr val="black"/>
                </a:solidFill>
              </a:rPr>
              <a:t>Smart</a:t>
            </a:r>
            <a:r>
              <a:rPr lang="en-US" sz="882" spc="-4" smtClean="0">
                <a:solidFill>
                  <a:prstClr val="black"/>
                </a:solidFill>
              </a:rPr>
              <a:t> </a:t>
            </a:r>
            <a:r>
              <a:rPr lang="en-US" sz="882" smtClean="0">
                <a:solidFill>
                  <a:prstClr val="black"/>
                </a:solidFill>
              </a:rPr>
              <a:t>Vessel</a:t>
            </a:r>
            <a:r>
              <a:rPr lang="en-US" sz="882" spc="-22" smtClean="0">
                <a:solidFill>
                  <a:prstClr val="black"/>
                </a:solidFill>
              </a:rPr>
              <a:t> </a:t>
            </a:r>
            <a:r>
              <a:rPr lang="en-US" sz="882" smtClean="0">
                <a:solidFill>
                  <a:prstClr val="black"/>
                </a:solidFill>
              </a:rPr>
              <a:t>–</a:t>
            </a:r>
            <a:r>
              <a:rPr lang="en-US" sz="882" spc="-4" smtClean="0">
                <a:solidFill>
                  <a:prstClr val="black"/>
                </a:solidFill>
              </a:rPr>
              <a:t> </a:t>
            </a:r>
            <a:r>
              <a:rPr lang="en-US" sz="882" smtClean="0">
                <a:solidFill>
                  <a:prstClr val="black"/>
                </a:solidFill>
              </a:rPr>
              <a:t>Func</a:t>
            </a:r>
            <a:r>
              <a:rPr lang="en-US" sz="882" spc="-4" smtClean="0">
                <a:solidFill>
                  <a:prstClr val="black"/>
                </a:solidFill>
              </a:rPr>
              <a:t>t</a:t>
            </a:r>
            <a:r>
              <a:rPr lang="en-US" sz="882" smtClean="0">
                <a:solidFill>
                  <a:prstClr val="black"/>
                </a:solidFill>
              </a:rPr>
              <a:t>ionali</a:t>
            </a:r>
            <a:r>
              <a:rPr lang="en-US" sz="882" spc="-4" smtClean="0">
                <a:solidFill>
                  <a:prstClr val="black"/>
                </a:solidFill>
              </a:rPr>
              <a:t>t</a:t>
            </a:r>
            <a:r>
              <a:rPr lang="en-US" sz="882" smtClean="0">
                <a:solidFill>
                  <a:prstClr val="black"/>
                </a:solidFill>
              </a:rPr>
              <a:t>y</a:t>
            </a:r>
            <a:r>
              <a:rPr lang="en-US" sz="882" spc="-22" smtClean="0">
                <a:solidFill>
                  <a:prstClr val="black"/>
                </a:solidFill>
              </a:rPr>
              <a:t> </a:t>
            </a:r>
            <a:r>
              <a:rPr lang="en-US" sz="882" smtClean="0">
                <a:solidFill>
                  <a:prstClr val="black"/>
                </a:solidFill>
              </a:rPr>
              <a:t>and S</a:t>
            </a:r>
            <a:r>
              <a:rPr lang="en-US" sz="882" spc="-4" smtClean="0">
                <a:solidFill>
                  <a:prstClr val="black"/>
                </a:solidFill>
              </a:rPr>
              <a:t>t</a:t>
            </a:r>
            <a:r>
              <a:rPr lang="en-US" sz="882" smtClean="0">
                <a:solidFill>
                  <a:prstClr val="black"/>
                </a:solidFill>
              </a:rPr>
              <a:t>udy</a:t>
            </a:r>
            <a:endParaRPr lang="en-US" sz="882">
              <a:solidFill>
                <a:prstClr val="black"/>
              </a:solidFill>
            </a:endParaRPr>
          </a:p>
        </p:txBody>
      </p:sp>
    </p:spTree>
    <p:extLst>
      <p:ext uri="{BB962C8B-B14F-4D97-AF65-F5344CB8AC3E}">
        <p14:creationId xmlns:p14="http://schemas.microsoft.com/office/powerpoint/2010/main" xmlns="" val="21795894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762000" y="739924"/>
            <a:ext cx="938645" cy="0"/>
          </a:xfrm>
          <a:custGeom>
            <a:avLst/>
            <a:gdLst/>
            <a:ahLst/>
            <a:cxnLst/>
            <a:rect l="l" t="t" r="r" b="b"/>
            <a:pathLst>
              <a:path w="1032510">
                <a:moveTo>
                  <a:pt x="0" y="0"/>
                </a:moveTo>
                <a:lnTo>
                  <a:pt x="1032510" y="0"/>
                </a:lnTo>
              </a:path>
            </a:pathLst>
          </a:custGeom>
          <a:ln w="32512">
            <a:solidFill>
              <a:srgbClr val="DA1A32"/>
            </a:solidFill>
          </a:ln>
        </p:spPr>
        <p:txBody>
          <a:bodyPr wrap="square" lIns="0" tIns="0" rIns="0" bIns="0" rtlCol="0"/>
          <a:lstStyle/>
          <a:p>
            <a:pPr fontAlgn="auto">
              <a:spcBef>
                <a:spcPts val="0"/>
              </a:spcBef>
              <a:spcAft>
                <a:spcPts val="0"/>
              </a:spcAft>
            </a:pPr>
            <a:endParaRPr sz="1588" b="0">
              <a:solidFill>
                <a:prstClr val="black"/>
              </a:solidFill>
              <a:latin typeface="Calibri"/>
            </a:endParaRPr>
          </a:p>
        </p:txBody>
      </p:sp>
      <p:sp>
        <p:nvSpPr>
          <p:cNvPr id="17" name="bk object 17"/>
          <p:cNvSpPr/>
          <p:nvPr/>
        </p:nvSpPr>
        <p:spPr>
          <a:xfrm>
            <a:off x="7525789" y="5809802"/>
            <a:ext cx="869949" cy="308610"/>
          </a:xfrm>
          <a:prstGeom prst="rect">
            <a:avLst/>
          </a:prstGeom>
          <a:blipFill>
            <a:blip r:embed="rId2" cstate="print"/>
            <a:stretch>
              <a:fillRect/>
            </a:stretch>
          </a:blipFill>
        </p:spPr>
        <p:txBody>
          <a:bodyPr wrap="square" lIns="0" tIns="0" rIns="0" bIns="0" rtlCol="0"/>
          <a:lstStyle/>
          <a:p>
            <a:pPr fontAlgn="auto">
              <a:spcBef>
                <a:spcPts val="0"/>
              </a:spcBef>
              <a:spcAft>
                <a:spcPts val="0"/>
              </a:spcAft>
            </a:pPr>
            <a:endParaRPr sz="1588" b="0">
              <a:solidFill>
                <a:prstClr val="black"/>
              </a:solidFill>
              <a:latin typeface="Calibri"/>
            </a:endParaRPr>
          </a:p>
        </p:txBody>
      </p:sp>
      <p:sp>
        <p:nvSpPr>
          <p:cNvPr id="18" name="bk object 18"/>
          <p:cNvSpPr/>
          <p:nvPr/>
        </p:nvSpPr>
        <p:spPr>
          <a:xfrm>
            <a:off x="415637" y="1427406"/>
            <a:ext cx="8312727" cy="4362897"/>
          </a:xfrm>
          <a:prstGeom prst="rect">
            <a:avLst/>
          </a:prstGeom>
          <a:blipFill>
            <a:blip r:embed="rId3" cstate="print"/>
            <a:stretch>
              <a:fillRect/>
            </a:stretch>
          </a:blipFill>
        </p:spPr>
        <p:txBody>
          <a:bodyPr wrap="square" lIns="0" tIns="0" rIns="0" bIns="0" rtlCol="0"/>
          <a:lstStyle/>
          <a:p>
            <a:pPr fontAlgn="auto">
              <a:spcBef>
                <a:spcPts val="0"/>
              </a:spcBef>
              <a:spcAft>
                <a:spcPts val="0"/>
              </a:spcAft>
            </a:pPr>
            <a:endParaRPr sz="1588" b="0">
              <a:solidFill>
                <a:prstClr val="black"/>
              </a:solidFill>
              <a:latin typeface="Calibri"/>
            </a:endParaRPr>
          </a:p>
        </p:txBody>
      </p:sp>
      <p:sp>
        <p:nvSpPr>
          <p:cNvPr id="2" name="Holder 2"/>
          <p:cNvSpPr>
            <a:spLocks noGrp="1"/>
          </p:cNvSpPr>
          <p:nvPr>
            <p:ph type="title"/>
          </p:nvPr>
        </p:nvSpPr>
        <p:spPr>
          <a:xfrm>
            <a:off x="716512" y="931804"/>
            <a:ext cx="7710977" cy="434606"/>
          </a:xfrm>
        </p:spPr>
        <p:txBody>
          <a:bodyPr lIns="0" tIns="0" rIns="0" bIns="0"/>
          <a:lstStyle>
            <a:lvl1pPr>
              <a:defRPr sz="2824" b="0" i="0">
                <a:solidFill>
                  <a:srgbClr val="002A4E"/>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794" b="1" i="0">
                <a:solidFill>
                  <a:srgbClr val="9C9EA1"/>
                </a:solidFill>
                <a:latin typeface="Book Antiqua"/>
                <a:cs typeface="Book Antiqua"/>
              </a:defRPr>
            </a:lvl1pPr>
          </a:lstStyle>
          <a:p>
            <a:pPr marL="11206"/>
            <a:r>
              <a:rPr lang="en-US" smtClean="0"/>
              <a:t>© 2017 </a:t>
            </a:r>
            <a:r>
              <a:rPr lang="en-US" spc="-4" smtClean="0"/>
              <a:t>American Bureau </a:t>
            </a:r>
            <a:r>
              <a:rPr lang="en-US" smtClean="0"/>
              <a:t>of </a:t>
            </a:r>
            <a:r>
              <a:rPr lang="en-US" spc="-4" smtClean="0"/>
              <a:t>Shipping.</a:t>
            </a:r>
            <a:r>
              <a:rPr lang="en-US" spc="-9" smtClean="0"/>
              <a:t> </a:t>
            </a:r>
            <a:r>
              <a:rPr lang="en-US" spc="-4" smtClean="0"/>
              <a:t>All </a:t>
            </a:r>
            <a:r>
              <a:rPr lang="en-US" smtClean="0"/>
              <a:t>rights</a:t>
            </a:r>
            <a:r>
              <a:rPr lang="en-US" spc="-4" smtClean="0"/>
              <a:t> </a:t>
            </a:r>
            <a:r>
              <a:rPr lang="en-US" smtClean="0"/>
              <a:t>reserved</a:t>
            </a:r>
            <a:endParaRPr lang="en-US" dirty="0"/>
          </a:p>
        </p:txBody>
      </p:sp>
      <p:sp>
        <p:nvSpPr>
          <p:cNvPr id="4" name="Holder 4"/>
          <p:cNvSpPr>
            <a:spLocks noGrp="1"/>
          </p:cNvSpPr>
          <p:nvPr>
            <p:ph type="dt" sz="half" idx="6"/>
          </p:nvPr>
        </p:nvSpPr>
        <p:spPr>
          <a:xfrm>
            <a:off x="457200" y="6377940"/>
            <a:ext cx="2103120" cy="369332"/>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10/5/2017</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794" b="0" i="0">
                <a:solidFill>
                  <a:schemeClr val="tx1"/>
                </a:solidFill>
                <a:latin typeface="Book Antiqua"/>
                <a:cs typeface="Book Antiqua"/>
              </a:defRPr>
            </a:lvl1pPr>
          </a:lstStyle>
          <a:p>
            <a:pPr marL="22413"/>
            <a:fld id="{81D60167-4931-47E6-BA6A-407CBD079E47}" type="slidenum">
              <a:rPr lang="en-US" sz="882" smtClean="0">
                <a:solidFill>
                  <a:srgbClr val="002A4E"/>
                </a:solidFill>
              </a:rPr>
              <a:pPr marL="22413"/>
              <a:t>‹#›</a:t>
            </a:fld>
            <a:r>
              <a:rPr lang="en-US" sz="882" spc="-4" smtClean="0">
                <a:solidFill>
                  <a:srgbClr val="002A4E"/>
                </a:solidFill>
              </a:rPr>
              <a:t> </a:t>
            </a:r>
            <a:r>
              <a:rPr lang="en-US" sz="882" smtClean="0">
                <a:solidFill>
                  <a:srgbClr val="002A4E"/>
                </a:solidFill>
              </a:rPr>
              <a:t>|</a:t>
            </a:r>
            <a:r>
              <a:rPr lang="en-US" sz="882" spc="-9" smtClean="0">
                <a:solidFill>
                  <a:srgbClr val="002A4E"/>
                </a:solidFill>
              </a:rPr>
              <a:t> </a:t>
            </a:r>
            <a:r>
              <a:rPr lang="en-US" sz="882" smtClean="0">
                <a:solidFill>
                  <a:prstClr val="black"/>
                </a:solidFill>
              </a:rPr>
              <a:t>Smart</a:t>
            </a:r>
            <a:r>
              <a:rPr lang="en-US" sz="882" spc="-4" smtClean="0">
                <a:solidFill>
                  <a:prstClr val="black"/>
                </a:solidFill>
              </a:rPr>
              <a:t> </a:t>
            </a:r>
            <a:r>
              <a:rPr lang="en-US" sz="882" smtClean="0">
                <a:solidFill>
                  <a:prstClr val="black"/>
                </a:solidFill>
              </a:rPr>
              <a:t>Vessel</a:t>
            </a:r>
            <a:r>
              <a:rPr lang="en-US" sz="882" spc="-22" smtClean="0">
                <a:solidFill>
                  <a:prstClr val="black"/>
                </a:solidFill>
              </a:rPr>
              <a:t> </a:t>
            </a:r>
            <a:r>
              <a:rPr lang="en-US" sz="882" smtClean="0">
                <a:solidFill>
                  <a:prstClr val="black"/>
                </a:solidFill>
              </a:rPr>
              <a:t>–</a:t>
            </a:r>
            <a:r>
              <a:rPr lang="en-US" sz="882" spc="-4" smtClean="0">
                <a:solidFill>
                  <a:prstClr val="black"/>
                </a:solidFill>
              </a:rPr>
              <a:t> </a:t>
            </a:r>
            <a:r>
              <a:rPr lang="en-US" sz="882" smtClean="0">
                <a:solidFill>
                  <a:prstClr val="black"/>
                </a:solidFill>
              </a:rPr>
              <a:t>Func</a:t>
            </a:r>
            <a:r>
              <a:rPr lang="en-US" sz="882" spc="-4" smtClean="0">
                <a:solidFill>
                  <a:prstClr val="black"/>
                </a:solidFill>
              </a:rPr>
              <a:t>t</a:t>
            </a:r>
            <a:r>
              <a:rPr lang="en-US" sz="882" smtClean="0">
                <a:solidFill>
                  <a:prstClr val="black"/>
                </a:solidFill>
              </a:rPr>
              <a:t>ionali</a:t>
            </a:r>
            <a:r>
              <a:rPr lang="en-US" sz="882" spc="-4" smtClean="0">
                <a:solidFill>
                  <a:prstClr val="black"/>
                </a:solidFill>
              </a:rPr>
              <a:t>t</a:t>
            </a:r>
            <a:r>
              <a:rPr lang="en-US" sz="882" smtClean="0">
                <a:solidFill>
                  <a:prstClr val="black"/>
                </a:solidFill>
              </a:rPr>
              <a:t>y</a:t>
            </a:r>
            <a:r>
              <a:rPr lang="en-US" sz="882" spc="-22" smtClean="0">
                <a:solidFill>
                  <a:prstClr val="black"/>
                </a:solidFill>
              </a:rPr>
              <a:t> </a:t>
            </a:r>
            <a:r>
              <a:rPr lang="en-US" sz="882" smtClean="0">
                <a:solidFill>
                  <a:prstClr val="black"/>
                </a:solidFill>
              </a:rPr>
              <a:t>and S</a:t>
            </a:r>
            <a:r>
              <a:rPr lang="en-US" sz="882" spc="-4" smtClean="0">
                <a:solidFill>
                  <a:prstClr val="black"/>
                </a:solidFill>
              </a:rPr>
              <a:t>t</a:t>
            </a:r>
            <a:r>
              <a:rPr lang="en-US" sz="882" smtClean="0">
                <a:solidFill>
                  <a:prstClr val="black"/>
                </a:solidFill>
              </a:rPr>
              <a:t>udy</a:t>
            </a:r>
            <a:endParaRPr lang="en-US" sz="882">
              <a:solidFill>
                <a:prstClr val="black"/>
              </a:solidFill>
            </a:endParaRPr>
          </a:p>
        </p:txBody>
      </p:sp>
    </p:spTree>
    <p:extLst>
      <p:ext uri="{BB962C8B-B14F-4D97-AF65-F5344CB8AC3E}">
        <p14:creationId xmlns:p14="http://schemas.microsoft.com/office/powerpoint/2010/main" xmlns="" val="23419061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794" b="1" i="0">
                <a:solidFill>
                  <a:srgbClr val="9C9EA1"/>
                </a:solidFill>
                <a:latin typeface="Book Antiqua"/>
                <a:cs typeface="Book Antiqua"/>
              </a:defRPr>
            </a:lvl1pPr>
          </a:lstStyle>
          <a:p>
            <a:pPr marL="11206"/>
            <a:r>
              <a:rPr lang="en-US" smtClean="0"/>
              <a:t>© 2017 </a:t>
            </a:r>
            <a:r>
              <a:rPr lang="en-US" spc="-4" smtClean="0"/>
              <a:t>American Bureau </a:t>
            </a:r>
            <a:r>
              <a:rPr lang="en-US" smtClean="0"/>
              <a:t>of </a:t>
            </a:r>
            <a:r>
              <a:rPr lang="en-US" spc="-4" smtClean="0"/>
              <a:t>Shipping.</a:t>
            </a:r>
            <a:r>
              <a:rPr lang="en-US" spc="-9" smtClean="0"/>
              <a:t> </a:t>
            </a:r>
            <a:r>
              <a:rPr lang="en-US" spc="-4" smtClean="0"/>
              <a:t>All </a:t>
            </a:r>
            <a:r>
              <a:rPr lang="en-US" smtClean="0"/>
              <a:t>rights</a:t>
            </a:r>
            <a:r>
              <a:rPr lang="en-US" spc="-4" smtClean="0"/>
              <a:t> </a:t>
            </a:r>
            <a:r>
              <a:rPr lang="en-US" smtClean="0"/>
              <a:t>reserved</a:t>
            </a:r>
            <a:endParaRPr lang="en-US" dirty="0"/>
          </a:p>
        </p:txBody>
      </p:sp>
      <p:sp>
        <p:nvSpPr>
          <p:cNvPr id="3" name="Holder 3"/>
          <p:cNvSpPr>
            <a:spLocks noGrp="1"/>
          </p:cNvSpPr>
          <p:nvPr>
            <p:ph type="dt" sz="half" idx="6"/>
          </p:nvPr>
        </p:nvSpPr>
        <p:spPr>
          <a:xfrm>
            <a:off x="457200" y="6377940"/>
            <a:ext cx="2103120" cy="369332"/>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10/5/2017</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794" b="0" i="0">
                <a:solidFill>
                  <a:schemeClr val="tx1"/>
                </a:solidFill>
                <a:latin typeface="Book Antiqua"/>
                <a:cs typeface="Book Antiqua"/>
              </a:defRPr>
            </a:lvl1pPr>
          </a:lstStyle>
          <a:p>
            <a:pPr marL="22413"/>
            <a:fld id="{81D60167-4931-47E6-BA6A-407CBD079E47}" type="slidenum">
              <a:rPr lang="en-US" sz="882" smtClean="0">
                <a:solidFill>
                  <a:srgbClr val="002A4E"/>
                </a:solidFill>
              </a:rPr>
              <a:pPr marL="22413"/>
              <a:t>‹#›</a:t>
            </a:fld>
            <a:r>
              <a:rPr lang="en-US" sz="882" spc="-4" smtClean="0">
                <a:solidFill>
                  <a:srgbClr val="002A4E"/>
                </a:solidFill>
              </a:rPr>
              <a:t> </a:t>
            </a:r>
            <a:r>
              <a:rPr lang="en-US" sz="882" smtClean="0">
                <a:solidFill>
                  <a:srgbClr val="002A4E"/>
                </a:solidFill>
              </a:rPr>
              <a:t>|</a:t>
            </a:r>
            <a:r>
              <a:rPr lang="en-US" sz="882" spc="-9" smtClean="0">
                <a:solidFill>
                  <a:srgbClr val="002A4E"/>
                </a:solidFill>
              </a:rPr>
              <a:t> </a:t>
            </a:r>
            <a:r>
              <a:rPr lang="en-US" sz="882" smtClean="0">
                <a:solidFill>
                  <a:prstClr val="black"/>
                </a:solidFill>
              </a:rPr>
              <a:t>Smart</a:t>
            </a:r>
            <a:r>
              <a:rPr lang="en-US" sz="882" spc="-4" smtClean="0">
                <a:solidFill>
                  <a:prstClr val="black"/>
                </a:solidFill>
              </a:rPr>
              <a:t> </a:t>
            </a:r>
            <a:r>
              <a:rPr lang="en-US" sz="882" smtClean="0">
                <a:solidFill>
                  <a:prstClr val="black"/>
                </a:solidFill>
              </a:rPr>
              <a:t>Vessel</a:t>
            </a:r>
            <a:r>
              <a:rPr lang="en-US" sz="882" spc="-22" smtClean="0">
                <a:solidFill>
                  <a:prstClr val="black"/>
                </a:solidFill>
              </a:rPr>
              <a:t> </a:t>
            </a:r>
            <a:r>
              <a:rPr lang="en-US" sz="882" smtClean="0">
                <a:solidFill>
                  <a:prstClr val="black"/>
                </a:solidFill>
              </a:rPr>
              <a:t>–</a:t>
            </a:r>
            <a:r>
              <a:rPr lang="en-US" sz="882" spc="-4" smtClean="0">
                <a:solidFill>
                  <a:prstClr val="black"/>
                </a:solidFill>
              </a:rPr>
              <a:t> </a:t>
            </a:r>
            <a:r>
              <a:rPr lang="en-US" sz="882" smtClean="0">
                <a:solidFill>
                  <a:prstClr val="black"/>
                </a:solidFill>
              </a:rPr>
              <a:t>Func</a:t>
            </a:r>
            <a:r>
              <a:rPr lang="en-US" sz="882" spc="-4" smtClean="0">
                <a:solidFill>
                  <a:prstClr val="black"/>
                </a:solidFill>
              </a:rPr>
              <a:t>t</a:t>
            </a:r>
            <a:r>
              <a:rPr lang="en-US" sz="882" smtClean="0">
                <a:solidFill>
                  <a:prstClr val="black"/>
                </a:solidFill>
              </a:rPr>
              <a:t>ionali</a:t>
            </a:r>
            <a:r>
              <a:rPr lang="en-US" sz="882" spc="-4" smtClean="0">
                <a:solidFill>
                  <a:prstClr val="black"/>
                </a:solidFill>
              </a:rPr>
              <a:t>t</a:t>
            </a:r>
            <a:r>
              <a:rPr lang="en-US" sz="882" smtClean="0">
                <a:solidFill>
                  <a:prstClr val="black"/>
                </a:solidFill>
              </a:rPr>
              <a:t>y</a:t>
            </a:r>
            <a:r>
              <a:rPr lang="en-US" sz="882" spc="-22" smtClean="0">
                <a:solidFill>
                  <a:prstClr val="black"/>
                </a:solidFill>
              </a:rPr>
              <a:t> </a:t>
            </a:r>
            <a:r>
              <a:rPr lang="en-US" sz="882" smtClean="0">
                <a:solidFill>
                  <a:prstClr val="black"/>
                </a:solidFill>
              </a:rPr>
              <a:t>and S</a:t>
            </a:r>
            <a:r>
              <a:rPr lang="en-US" sz="882" spc="-4" smtClean="0">
                <a:solidFill>
                  <a:prstClr val="black"/>
                </a:solidFill>
              </a:rPr>
              <a:t>t</a:t>
            </a:r>
            <a:r>
              <a:rPr lang="en-US" sz="882" smtClean="0">
                <a:solidFill>
                  <a:prstClr val="black"/>
                </a:solidFill>
              </a:rPr>
              <a:t>udy</a:t>
            </a:r>
            <a:endParaRPr lang="en-US" sz="882">
              <a:solidFill>
                <a:prstClr val="black"/>
              </a:solidFill>
            </a:endParaRPr>
          </a:p>
        </p:txBody>
      </p:sp>
    </p:spTree>
    <p:extLst>
      <p:ext uri="{BB962C8B-B14F-4D97-AF65-F5344CB8AC3E}">
        <p14:creationId xmlns:p14="http://schemas.microsoft.com/office/powerpoint/2010/main" xmlns="" val="5676008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2 Line Header">
    <p:spTree>
      <p:nvGrpSpPr>
        <p:cNvPr id="1" name=""/>
        <p:cNvGrpSpPr/>
        <p:nvPr/>
      </p:nvGrpSpPr>
      <p:grpSpPr>
        <a:xfrm>
          <a:off x="0" y="0"/>
          <a:ext cx="0" cy="0"/>
          <a:chOff x="0" y="0"/>
          <a:chExt cx="0" cy="0"/>
        </a:xfrm>
      </p:grpSpPr>
      <p:sp>
        <p:nvSpPr>
          <p:cNvPr id="28" name="Rectangle 27"/>
          <p:cNvSpPr/>
          <p:nvPr userDrawn="1"/>
        </p:nvSpPr>
        <p:spPr>
          <a:xfrm flipH="1">
            <a:off x="4664075" y="1558843"/>
            <a:ext cx="4478192" cy="2106378"/>
          </a:xfrm>
          <a:prstGeom prst="rect">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27" name="Rectangle 26"/>
          <p:cNvSpPr/>
          <p:nvPr userDrawn="1"/>
        </p:nvSpPr>
        <p:spPr>
          <a:xfrm flipH="1">
            <a:off x="4664075" y="3657600"/>
            <a:ext cx="4478191" cy="1405078"/>
          </a:xfrm>
          <a:prstGeom prst="rect">
            <a:avLst/>
          </a:prstGeom>
          <a:solidFill>
            <a:srgbClr val="002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002A4E"/>
              </a:solidFill>
            </a:endParaRPr>
          </a:p>
        </p:txBody>
      </p:sp>
      <p:cxnSp>
        <p:nvCxnSpPr>
          <p:cNvPr id="29" name="Straight Connector 28"/>
          <p:cNvCxnSpPr/>
          <p:nvPr userDrawn="1"/>
        </p:nvCxnSpPr>
        <p:spPr>
          <a:xfrm>
            <a:off x="5032382" y="2742726"/>
            <a:ext cx="4699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H="1">
            <a:off x="4664082" y="3665220"/>
            <a:ext cx="44799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11453" t="22887" r="11453" b="22887"/>
          <a:stretch/>
        </p:blipFill>
        <p:spPr>
          <a:xfrm>
            <a:off x="4934705" y="3950723"/>
            <a:ext cx="2063002" cy="814476"/>
          </a:xfrm>
          <a:prstGeom prst="rect">
            <a:avLst/>
          </a:prstGeom>
        </p:spPr>
      </p:pic>
      <p:sp>
        <p:nvSpPr>
          <p:cNvPr id="12" name="Text Placeholder 2"/>
          <p:cNvSpPr>
            <a:spLocks noGrp="1"/>
          </p:cNvSpPr>
          <p:nvPr>
            <p:ph type="body" sz="quarter" idx="11" hasCustomPrompt="1"/>
          </p:nvPr>
        </p:nvSpPr>
        <p:spPr>
          <a:xfrm>
            <a:off x="4941895" y="1893407"/>
            <a:ext cx="3684587" cy="875829"/>
          </a:xfrm>
          <a:prstGeom prst="rect">
            <a:avLst/>
          </a:prstGeom>
        </p:spPr>
        <p:txBody>
          <a:bodyPr/>
          <a:lstStyle>
            <a:lvl1pPr marL="0" indent="0">
              <a:spcBef>
                <a:spcPts val="0"/>
              </a:spcBef>
              <a:buNone/>
              <a:defRPr sz="2400" baseline="0">
                <a:solidFill>
                  <a:schemeClr val="bg1"/>
                </a:solidFill>
                <a:latin typeface="Arial" charset="0"/>
                <a:ea typeface="Arial" charset="0"/>
                <a:cs typeface="Arial" charset="0"/>
              </a:defRPr>
            </a:lvl1pPr>
            <a:lvl2pPr marL="457200" indent="0">
              <a:buNone/>
              <a:defRPr sz="2400">
                <a:solidFill>
                  <a:schemeClr val="bg1"/>
                </a:solidFill>
                <a:latin typeface="Arial" charset="0"/>
                <a:ea typeface="Arial" charset="0"/>
                <a:cs typeface="Arial" charset="0"/>
              </a:defRPr>
            </a:lvl2pPr>
            <a:lvl3pPr marL="914400" indent="0">
              <a:buNone/>
              <a:defRPr sz="2400">
                <a:solidFill>
                  <a:schemeClr val="bg1"/>
                </a:solidFill>
                <a:latin typeface="Arial" charset="0"/>
                <a:ea typeface="Arial" charset="0"/>
                <a:cs typeface="Arial" charset="0"/>
              </a:defRPr>
            </a:lvl3pPr>
            <a:lvl4pPr marL="1371600" indent="0">
              <a:buNone/>
              <a:defRPr sz="2400">
                <a:solidFill>
                  <a:schemeClr val="bg1"/>
                </a:solidFill>
                <a:latin typeface="Arial" charset="0"/>
                <a:ea typeface="Arial" charset="0"/>
                <a:cs typeface="Arial" charset="0"/>
              </a:defRPr>
            </a:lvl4pPr>
            <a:lvl5pPr marL="1828800" indent="0">
              <a:buNone/>
              <a:defRPr sz="2400">
                <a:solidFill>
                  <a:schemeClr val="bg1"/>
                </a:solidFill>
                <a:latin typeface="Arial" charset="0"/>
                <a:ea typeface="Arial" charset="0"/>
                <a:cs typeface="Arial" charset="0"/>
              </a:defRPr>
            </a:lvl5pPr>
          </a:lstStyle>
          <a:p>
            <a:pPr lvl="0"/>
            <a:r>
              <a:rPr lang="en-US" dirty="0"/>
              <a:t>Two Line Header Goes Here</a:t>
            </a:r>
          </a:p>
        </p:txBody>
      </p:sp>
      <p:sp>
        <p:nvSpPr>
          <p:cNvPr id="11" name="Text Placeholder 3"/>
          <p:cNvSpPr>
            <a:spLocks noGrp="1"/>
          </p:cNvSpPr>
          <p:nvPr>
            <p:ph type="body" sz="quarter" idx="12" hasCustomPrompt="1"/>
          </p:nvPr>
        </p:nvSpPr>
        <p:spPr>
          <a:xfrm>
            <a:off x="4940883" y="2987810"/>
            <a:ext cx="3683859" cy="382494"/>
          </a:xfrm>
          <a:prstGeom prst="rect">
            <a:avLst/>
          </a:prstGeom>
        </p:spPr>
        <p:txBody>
          <a:bodyPr/>
          <a:lstStyle>
            <a:lvl1pPr marL="0" indent="0">
              <a:lnSpc>
                <a:spcPct val="100000"/>
              </a:lnSpc>
              <a:spcBef>
                <a:spcPts val="0"/>
              </a:spcBef>
              <a:buNone/>
              <a:defRPr sz="1100" baseline="0">
                <a:solidFill>
                  <a:schemeClr val="bg1"/>
                </a:solidFill>
                <a:latin typeface="Book Antiqua" charset="0"/>
                <a:ea typeface="Book Antiqua" charset="0"/>
                <a:cs typeface="Book Antiqua" charset="0"/>
              </a:defRPr>
            </a:lvl1pPr>
            <a:lvl2pPr marL="457200" indent="0">
              <a:lnSpc>
                <a:spcPct val="50000"/>
              </a:lnSpc>
              <a:buNone/>
              <a:defRPr sz="1100">
                <a:solidFill>
                  <a:schemeClr val="bg1"/>
                </a:solidFill>
                <a:latin typeface="Book Antiqua" charset="0"/>
                <a:ea typeface="Book Antiqua" charset="0"/>
                <a:cs typeface="Book Antiqua" charset="0"/>
              </a:defRPr>
            </a:lvl2pPr>
            <a:lvl3pPr marL="914400" indent="0">
              <a:lnSpc>
                <a:spcPct val="50000"/>
              </a:lnSpc>
              <a:buNone/>
              <a:defRPr sz="1100">
                <a:solidFill>
                  <a:schemeClr val="bg1"/>
                </a:solidFill>
                <a:latin typeface="Book Antiqua" charset="0"/>
                <a:ea typeface="Book Antiqua" charset="0"/>
                <a:cs typeface="Book Antiqua" charset="0"/>
              </a:defRPr>
            </a:lvl3pPr>
            <a:lvl4pPr marL="1371600" indent="0">
              <a:lnSpc>
                <a:spcPct val="50000"/>
              </a:lnSpc>
              <a:buNone/>
              <a:defRPr sz="1100">
                <a:solidFill>
                  <a:schemeClr val="bg1"/>
                </a:solidFill>
                <a:latin typeface="Book Antiqua" charset="0"/>
                <a:ea typeface="Book Antiqua" charset="0"/>
                <a:cs typeface="Book Antiqua" charset="0"/>
              </a:defRPr>
            </a:lvl4pPr>
            <a:lvl5pPr marL="1828800" indent="0">
              <a:lnSpc>
                <a:spcPct val="50000"/>
              </a:lnSpc>
              <a:buNone/>
              <a:defRPr sz="1100">
                <a:solidFill>
                  <a:schemeClr val="bg1"/>
                </a:solidFill>
                <a:latin typeface="Book Antiqua" charset="0"/>
                <a:ea typeface="Book Antiqua" charset="0"/>
                <a:cs typeface="Book Antiqua" charset="0"/>
              </a:defRPr>
            </a:lvl5pPr>
          </a:lstStyle>
          <a:p>
            <a:pPr lvl="0"/>
            <a:r>
              <a:rPr lang="en-US" dirty="0"/>
              <a:t>First Last Name | Date</a:t>
            </a:r>
          </a:p>
          <a:p>
            <a:pPr lvl="0"/>
            <a:r>
              <a:rPr lang="en-US" dirty="0"/>
              <a:t>Location</a:t>
            </a:r>
          </a:p>
        </p:txBody>
      </p:sp>
      <p:sp>
        <p:nvSpPr>
          <p:cNvPr id="10" name="TextBox 9"/>
          <p:cNvSpPr txBox="1"/>
          <p:nvPr userDrawn="1"/>
        </p:nvSpPr>
        <p:spPr>
          <a:xfrm>
            <a:off x="4941895" y="5191880"/>
            <a:ext cx="4223857" cy="215444"/>
          </a:xfrm>
          <a:prstGeom prst="rect">
            <a:avLst/>
          </a:prstGeom>
          <a:noFill/>
        </p:spPr>
        <p:txBody>
          <a:bodyPr wrap="square" rtlCol="0">
            <a:spAutoFit/>
          </a:bodyPr>
          <a:lstStyle/>
          <a:p>
            <a:pPr fontAlgn="auto">
              <a:spcBef>
                <a:spcPts val="0"/>
              </a:spcBef>
              <a:spcAft>
                <a:spcPts val="0"/>
              </a:spcAft>
            </a:pPr>
            <a:r>
              <a:rPr lang="en-US" sz="800" b="0" dirty="0">
                <a:solidFill>
                  <a:srgbClr val="C5C7C9"/>
                </a:solidFill>
                <a:latin typeface="Book Antiqua" charset="0"/>
                <a:ea typeface="Book Antiqua" charset="0"/>
                <a:cs typeface="Book Antiqua" charset="0"/>
              </a:rPr>
              <a:t>© 2017 American Bureau of Shipping. All rights reserved</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434128" y="1558419"/>
            <a:ext cx="3768483" cy="3623181"/>
          </a:xfrm>
          <a:prstGeom prst="rect">
            <a:avLst/>
          </a:prstGeom>
        </p:spPr>
      </p:pic>
    </p:spTree>
    <p:extLst>
      <p:ext uri="{BB962C8B-B14F-4D97-AF65-F5344CB8AC3E}">
        <p14:creationId xmlns:p14="http://schemas.microsoft.com/office/powerpoint/2010/main" xmlns="" val="14764943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994517" y="1558419"/>
            <a:ext cx="3768483" cy="3623181"/>
          </a:xfrm>
          <a:prstGeom prst="rect">
            <a:avLst/>
          </a:prstGeom>
        </p:spPr>
      </p:pic>
      <p:sp>
        <p:nvSpPr>
          <p:cNvPr id="4" name="Text Placeholder 3"/>
          <p:cNvSpPr>
            <a:spLocks noGrp="1"/>
          </p:cNvSpPr>
          <p:nvPr>
            <p:ph type="body" sz="quarter" idx="10" hasCustomPrompt="1"/>
          </p:nvPr>
        </p:nvSpPr>
        <p:spPr>
          <a:xfrm>
            <a:off x="272191" y="3352800"/>
            <a:ext cx="7065234" cy="1143000"/>
          </a:xfrm>
          <a:prstGeom prst="rect">
            <a:avLst/>
          </a:prstGeom>
        </p:spPr>
        <p:txBody>
          <a:bodyPr bIns="0"/>
          <a:lstStyle>
            <a:lvl1pPr marL="0" indent="0">
              <a:lnSpc>
                <a:spcPct val="90000"/>
              </a:lnSpc>
              <a:spcBef>
                <a:spcPts val="0"/>
              </a:spcBef>
              <a:buNone/>
              <a:defRPr sz="2000">
                <a:solidFill>
                  <a:srgbClr val="DA1A32"/>
                </a:solidFill>
                <a:latin typeface="Book Antiqua" charset="0"/>
                <a:ea typeface="Book Antiqua" charset="0"/>
                <a:cs typeface="Book Antiqua" charset="0"/>
              </a:defRPr>
            </a:lvl1pPr>
            <a:lvl2pPr marL="457200" indent="0">
              <a:lnSpc>
                <a:spcPct val="70000"/>
              </a:lnSpc>
              <a:buNone/>
              <a:defRPr sz="2000">
                <a:solidFill>
                  <a:srgbClr val="DA1A32"/>
                </a:solidFill>
                <a:latin typeface="Bookman Old Style" charset="0"/>
                <a:ea typeface="Bookman Old Style" charset="0"/>
                <a:cs typeface="Bookman Old Style" charset="0"/>
              </a:defRPr>
            </a:lvl2pPr>
            <a:lvl3pPr marL="914400" indent="0">
              <a:lnSpc>
                <a:spcPct val="70000"/>
              </a:lnSpc>
              <a:buNone/>
              <a:defRPr sz="2000">
                <a:solidFill>
                  <a:srgbClr val="DA1A32"/>
                </a:solidFill>
                <a:latin typeface="Bookman Old Style" charset="0"/>
                <a:ea typeface="Bookman Old Style" charset="0"/>
                <a:cs typeface="Bookman Old Style" charset="0"/>
              </a:defRPr>
            </a:lvl3pPr>
            <a:lvl4pPr marL="1371600" indent="0">
              <a:lnSpc>
                <a:spcPct val="70000"/>
              </a:lnSpc>
              <a:buNone/>
              <a:defRPr sz="2000">
                <a:solidFill>
                  <a:srgbClr val="DA1A32"/>
                </a:solidFill>
                <a:latin typeface="Bookman Old Style" charset="0"/>
                <a:ea typeface="Bookman Old Style" charset="0"/>
                <a:cs typeface="Bookman Old Style" charset="0"/>
              </a:defRPr>
            </a:lvl4pPr>
            <a:lvl5pPr marL="1828800" indent="0">
              <a:lnSpc>
                <a:spcPct val="70000"/>
              </a:lnSpc>
              <a:buNone/>
              <a:defRPr sz="2000">
                <a:solidFill>
                  <a:srgbClr val="DA1A32"/>
                </a:solidFill>
                <a:latin typeface="Bookman Old Style" charset="0"/>
                <a:ea typeface="Bookman Old Style" charset="0"/>
                <a:cs typeface="Bookman Old Style" charset="0"/>
              </a:defRPr>
            </a:lvl5pPr>
          </a:lstStyle>
          <a:p>
            <a:pPr lvl="0"/>
            <a:r>
              <a:rPr lang="en-US" dirty="0"/>
              <a:t>Transition Slide Subhead</a:t>
            </a:r>
          </a:p>
        </p:txBody>
      </p:sp>
      <p:cxnSp>
        <p:nvCxnSpPr>
          <p:cNvPr id="29" name="Straight Connector 28"/>
          <p:cNvCxnSpPr/>
          <p:nvPr userDrawn="1"/>
        </p:nvCxnSpPr>
        <p:spPr>
          <a:xfrm>
            <a:off x="361950" y="2362200"/>
            <a:ext cx="469900" cy="0"/>
          </a:xfrm>
          <a:prstGeom prst="line">
            <a:avLst/>
          </a:prstGeom>
          <a:ln w="25400">
            <a:solidFill>
              <a:srgbClr val="DA1A32"/>
            </a:solidFill>
          </a:ln>
        </p:spPr>
        <p:style>
          <a:lnRef idx="1">
            <a:schemeClr val="accent1"/>
          </a:lnRef>
          <a:fillRef idx="0">
            <a:schemeClr val="accent1"/>
          </a:fillRef>
          <a:effectRef idx="0">
            <a:schemeClr val="accent1"/>
          </a:effectRef>
          <a:fontRef idx="minor">
            <a:schemeClr val="tx1"/>
          </a:fontRef>
        </p:style>
      </p:cxnSp>
      <p:sp>
        <p:nvSpPr>
          <p:cNvPr id="9" name="Text Placeholder 4"/>
          <p:cNvSpPr>
            <a:spLocks noGrp="1"/>
          </p:cNvSpPr>
          <p:nvPr>
            <p:ph type="body" sz="quarter" idx="12" hasCustomPrompt="1"/>
          </p:nvPr>
        </p:nvSpPr>
        <p:spPr>
          <a:xfrm>
            <a:off x="280607" y="2532321"/>
            <a:ext cx="7065962" cy="744537"/>
          </a:xfrm>
          <a:prstGeom prst="rect">
            <a:avLst/>
          </a:prstGeom>
        </p:spPr>
        <p:txBody>
          <a:bodyPr/>
          <a:lstStyle>
            <a:lvl1pPr marL="0" indent="0">
              <a:spcBef>
                <a:spcPts val="0"/>
              </a:spcBef>
              <a:buNone/>
              <a:defRPr sz="4000">
                <a:solidFill>
                  <a:srgbClr val="002A4E"/>
                </a:solidFill>
                <a:latin typeface="Arial" charset="0"/>
                <a:ea typeface="Arial" charset="0"/>
                <a:cs typeface="Arial" charset="0"/>
              </a:defRPr>
            </a:lvl1pPr>
            <a:lvl2pPr marL="457200" indent="0">
              <a:buNone/>
              <a:defRPr sz="4800">
                <a:solidFill>
                  <a:schemeClr val="bg1"/>
                </a:solidFill>
                <a:latin typeface="Arial" charset="0"/>
                <a:ea typeface="Arial" charset="0"/>
                <a:cs typeface="Arial" charset="0"/>
              </a:defRPr>
            </a:lvl2pPr>
            <a:lvl3pPr marL="914400" indent="0">
              <a:buNone/>
              <a:defRPr sz="4800">
                <a:solidFill>
                  <a:schemeClr val="bg1"/>
                </a:solidFill>
                <a:latin typeface="Arial" charset="0"/>
                <a:ea typeface="Arial" charset="0"/>
                <a:cs typeface="Arial" charset="0"/>
              </a:defRPr>
            </a:lvl3pPr>
            <a:lvl4pPr marL="1371600" indent="0">
              <a:buNone/>
              <a:defRPr sz="4800">
                <a:solidFill>
                  <a:schemeClr val="bg1"/>
                </a:solidFill>
                <a:latin typeface="Arial" charset="0"/>
                <a:ea typeface="Arial" charset="0"/>
                <a:cs typeface="Arial" charset="0"/>
              </a:defRPr>
            </a:lvl4pPr>
            <a:lvl5pPr marL="1828800" indent="0">
              <a:buNone/>
              <a:defRPr sz="4800">
                <a:solidFill>
                  <a:schemeClr val="bg1"/>
                </a:solidFill>
                <a:latin typeface="Arial" charset="0"/>
                <a:ea typeface="Arial" charset="0"/>
                <a:cs typeface="Arial" charset="0"/>
              </a:defRPr>
            </a:lvl5pPr>
          </a:lstStyle>
          <a:p>
            <a:pPr lvl="0"/>
            <a:r>
              <a:rPr lang="en-US" dirty="0"/>
              <a:t>Transition Slide Header</a:t>
            </a:r>
          </a:p>
        </p:txBody>
      </p:sp>
      <p:sp>
        <p:nvSpPr>
          <p:cNvPr id="10" name="Slide Number Placeholder 9"/>
          <p:cNvSpPr>
            <a:spLocks noGrp="1"/>
          </p:cNvSpPr>
          <p:nvPr>
            <p:ph type="sldNum" sz="quarter" idx="4"/>
          </p:nvPr>
        </p:nvSpPr>
        <p:spPr>
          <a:xfrm>
            <a:off x="280607" y="6311186"/>
            <a:ext cx="3254779" cy="165814"/>
          </a:xfrm>
          <a:prstGeom prst="rect">
            <a:avLst/>
          </a:prstGeo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a:solidFill>
                  <a:srgbClr val="002A4E"/>
                </a:solidFill>
              </a:rPr>
              <a:t> | Title of Presentation Goes Here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772399" y="533400"/>
            <a:ext cx="865022" cy="317175"/>
          </a:xfrm>
          <a:prstGeom prst="rect">
            <a:avLst/>
          </a:prstGeom>
        </p:spPr>
      </p:pic>
    </p:spTree>
    <p:extLst>
      <p:ext uri="{BB962C8B-B14F-4D97-AF65-F5344CB8AC3E}">
        <p14:creationId xmlns:p14="http://schemas.microsoft.com/office/powerpoint/2010/main" xmlns="" val="17456489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5" name="Content Placeholder 7"/>
          <p:cNvSpPr>
            <a:spLocks noGrp="1"/>
          </p:cNvSpPr>
          <p:nvPr>
            <p:ph sz="quarter" idx="11"/>
          </p:nvPr>
        </p:nvSpPr>
        <p:spPr>
          <a:xfrm>
            <a:off x="280988" y="1290638"/>
            <a:ext cx="8494712" cy="441535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2"/>
          <p:cNvSpPr>
            <a:spLocks noGrp="1"/>
          </p:cNvSpPr>
          <p:nvPr>
            <p:ph type="sldNum" sz="quarter" idx="10"/>
          </p:nvPr>
        </p:nvSpPr>
        <p:spPr>
          <a:xfrm>
            <a:off x="280607" y="6311186"/>
            <a:ext cx="3254779" cy="165814"/>
          </a:xfr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a:solidFill>
                  <a:srgbClr val="002A4E"/>
                </a:solidFill>
              </a:rPr>
              <a:t> | </a:t>
            </a:r>
            <a:r>
              <a:rPr lang="en-US" sz="1000" dirty="0">
                <a:solidFill>
                  <a:srgbClr val="000000"/>
                </a:solidFill>
              </a:rPr>
              <a:t>Smart Vessel – Functionality and Study </a:t>
            </a:r>
          </a:p>
        </p:txBody>
      </p:sp>
      <p:sp>
        <p:nvSpPr>
          <p:cNvPr id="10" name="Text Placeholder 2"/>
          <p:cNvSpPr>
            <a:spLocks noGrp="1"/>
          </p:cNvSpPr>
          <p:nvPr>
            <p:ph type="body" sz="quarter" idx="12"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2933358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ullet Comparison">
    <p:spTree>
      <p:nvGrpSpPr>
        <p:cNvPr id="1" name=""/>
        <p:cNvGrpSpPr/>
        <p:nvPr/>
      </p:nvGrpSpPr>
      <p:grpSpPr>
        <a:xfrm>
          <a:off x="0" y="0"/>
          <a:ext cx="0" cy="0"/>
          <a:chOff x="0" y="0"/>
          <a:chExt cx="0" cy="0"/>
        </a:xfrm>
      </p:grpSpPr>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0" name="Slide Number Placeholder 2"/>
          <p:cNvSpPr>
            <a:spLocks noGrp="1"/>
          </p:cNvSpPr>
          <p:nvPr>
            <p:ph type="sldNum" sz="quarter" idx="10"/>
          </p:nvPr>
        </p:nvSpPr>
        <p:spPr>
          <a:xfrm>
            <a:off x="280607" y="6311186"/>
            <a:ext cx="3254779" cy="165814"/>
          </a:xfrm>
        </p:spPr>
        <p:txBody>
          <a:bodyPr/>
          <a:lstStyle>
            <a:lvl1pPr>
              <a:defRPr>
                <a:latin typeface="Book Antiqua" charset="0"/>
                <a:ea typeface="Book Antiqua" charset="0"/>
                <a:cs typeface="Book Antiqua" charset="0"/>
              </a:defRPr>
            </a:lvl1pPr>
          </a:lstStyle>
          <a:p>
            <a:fld id="{41FAC4EC-5D89-1C41-A9EF-1F206B220A4C}" type="slidenum">
              <a:rPr lang="en-US" sz="1000" smtClean="0">
                <a:solidFill>
                  <a:srgbClr val="002A4E"/>
                </a:solidFill>
              </a:rPr>
              <a:pPr/>
              <a:t>‹#›</a:t>
            </a:fld>
            <a:r>
              <a:rPr lang="en-US" sz="1000" dirty="0">
                <a:solidFill>
                  <a:srgbClr val="002A4E"/>
                </a:solidFill>
              </a:rPr>
              <a:t> | Title of Presentation Goes Here</a:t>
            </a:r>
          </a:p>
        </p:txBody>
      </p:sp>
      <p:sp>
        <p:nvSpPr>
          <p:cNvPr id="12" name="Text Placeholder 2"/>
          <p:cNvSpPr>
            <a:spLocks noGrp="1"/>
          </p:cNvSpPr>
          <p:nvPr>
            <p:ph type="body" idx="1" hasCustomPrompt="1"/>
          </p:nvPr>
        </p:nvSpPr>
        <p:spPr>
          <a:xfrm>
            <a:off x="280605" y="1293136"/>
            <a:ext cx="4199320" cy="383265"/>
          </a:xfrm>
          <a:prstGeom prst="rect">
            <a:avLst/>
          </a:prstGeom>
        </p:spPr>
        <p:txBody>
          <a:bodyPr anchor="t"/>
          <a:lstStyle>
            <a:lvl1pPr marL="0" indent="0">
              <a:spcBef>
                <a:spcPts val="0"/>
              </a:spcBef>
              <a:buNone/>
              <a:defRPr sz="20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CATEGORY SUBHEAD</a:t>
            </a:r>
          </a:p>
        </p:txBody>
      </p:sp>
      <p:sp>
        <p:nvSpPr>
          <p:cNvPr id="14" name="Text Placeholder 2"/>
          <p:cNvSpPr>
            <a:spLocks noGrp="1"/>
          </p:cNvSpPr>
          <p:nvPr>
            <p:ph type="body" idx="13" hasCustomPrompt="1"/>
          </p:nvPr>
        </p:nvSpPr>
        <p:spPr>
          <a:xfrm>
            <a:off x="4576380" y="1293137"/>
            <a:ext cx="4199320" cy="383264"/>
          </a:xfrm>
          <a:prstGeom prst="rect">
            <a:avLst/>
          </a:prstGeom>
        </p:spPr>
        <p:txBody>
          <a:bodyPr anchor="t"/>
          <a:lstStyle>
            <a:lvl1pPr marL="0" indent="0">
              <a:spcBef>
                <a:spcPts val="0"/>
              </a:spcBef>
              <a:buNone/>
              <a:defRPr sz="20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CATEGORY SUBHEAD</a:t>
            </a:r>
          </a:p>
        </p:txBody>
      </p:sp>
      <p:sp>
        <p:nvSpPr>
          <p:cNvPr id="11" name="Text Placeholder 2"/>
          <p:cNvSpPr>
            <a:spLocks noGrp="1"/>
          </p:cNvSpPr>
          <p:nvPr>
            <p:ph type="body" sz="quarter" idx="14"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17" name="Content Placeholder 7"/>
          <p:cNvSpPr>
            <a:spLocks noGrp="1"/>
          </p:cNvSpPr>
          <p:nvPr>
            <p:ph sz="quarter" idx="11"/>
          </p:nvPr>
        </p:nvSpPr>
        <p:spPr>
          <a:xfrm>
            <a:off x="280988" y="1676401"/>
            <a:ext cx="4198937" cy="4415358"/>
          </a:xfrm>
          <a:prstGeom prst="rect">
            <a:avLst/>
          </a:prstGeom>
        </p:spPr>
        <p:txBody>
          <a:bodyPr/>
          <a:lstStyle>
            <a:lvl1pPr>
              <a:buClr>
                <a:srgbClr val="DA1A32"/>
              </a:buClr>
              <a:defRPr sz="20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sz="2000">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7"/>
          <p:cNvSpPr>
            <a:spLocks noGrp="1"/>
          </p:cNvSpPr>
          <p:nvPr>
            <p:ph sz="quarter" idx="15"/>
          </p:nvPr>
        </p:nvSpPr>
        <p:spPr>
          <a:xfrm>
            <a:off x="4576763" y="1676401"/>
            <a:ext cx="4198937" cy="4415358"/>
          </a:xfrm>
          <a:prstGeom prst="rect">
            <a:avLst/>
          </a:prstGeom>
        </p:spPr>
        <p:txBody>
          <a:bodyPr/>
          <a:lstStyle>
            <a:lvl1pPr>
              <a:buClr>
                <a:srgbClr val="DA1A32"/>
              </a:buClr>
              <a:defRPr sz="20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sz="2000">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3468221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py and Bullets">
    <p:spTree>
      <p:nvGrpSpPr>
        <p:cNvPr id="1" name=""/>
        <p:cNvGrpSpPr/>
        <p:nvPr/>
      </p:nvGrpSpPr>
      <p:grpSpPr>
        <a:xfrm>
          <a:off x="0" y="0"/>
          <a:ext cx="0" cy="0"/>
          <a:chOff x="0" y="0"/>
          <a:chExt cx="0" cy="0"/>
        </a:xfrm>
      </p:grpSpPr>
      <p:sp>
        <p:nvSpPr>
          <p:cNvPr id="8" name="Rectangle 7"/>
          <p:cNvSpPr/>
          <p:nvPr userDrawn="1"/>
        </p:nvSpPr>
        <p:spPr>
          <a:xfrm>
            <a:off x="0" y="1"/>
            <a:ext cx="4479925" cy="6854824"/>
          </a:xfrm>
          <a:prstGeom prst="rect">
            <a:avLst/>
          </a:prstGeom>
          <a:solidFill>
            <a:srgbClr val="002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5" name="Content Placeholder 7"/>
          <p:cNvSpPr>
            <a:spLocks noGrp="1"/>
          </p:cNvSpPr>
          <p:nvPr>
            <p:ph sz="quarter" idx="11"/>
          </p:nvPr>
        </p:nvSpPr>
        <p:spPr>
          <a:xfrm>
            <a:off x="280988" y="1600200"/>
            <a:ext cx="3668713" cy="4105796"/>
          </a:xfrm>
          <a:prstGeom prst="rect">
            <a:avLst/>
          </a:prstGeom>
        </p:spPr>
        <p:txBody>
          <a:bodyPr/>
          <a:lstStyle>
            <a:lvl1pPr marL="0" indent="0">
              <a:spcBef>
                <a:spcPts val="0"/>
              </a:spcBef>
              <a:buClr>
                <a:srgbClr val="DA1A32"/>
              </a:buClr>
              <a:buNone/>
              <a:defRPr sz="2400">
                <a:solidFill>
                  <a:schemeClr val="bg1"/>
                </a:solidFill>
                <a:latin typeface="Arial" charset="0"/>
                <a:ea typeface="Arial" charset="0"/>
                <a:cs typeface="Arial" charset="0"/>
              </a:defRPr>
            </a:lvl1pPr>
            <a:lvl2pPr marL="457200" indent="0">
              <a:buClr>
                <a:srgbClr val="DA1A32"/>
              </a:buClr>
              <a:buFont typeface=".AppleSystemUIFont" charset="-120"/>
              <a:buNone/>
              <a:defRPr sz="2000">
                <a:solidFill>
                  <a:schemeClr val="bg1"/>
                </a:solidFill>
                <a:latin typeface="Arial" charset="0"/>
                <a:ea typeface="Arial" charset="0"/>
                <a:cs typeface="Arial" charset="0"/>
              </a:defRPr>
            </a:lvl2pPr>
            <a:lvl3pPr marL="914400" indent="0">
              <a:buClr>
                <a:srgbClr val="DA1A32"/>
              </a:buClr>
              <a:buNone/>
              <a:defRPr>
                <a:solidFill>
                  <a:schemeClr val="bg1"/>
                </a:solidFill>
                <a:latin typeface="Arial" charset="0"/>
                <a:ea typeface="Arial" charset="0"/>
                <a:cs typeface="Arial" charset="0"/>
              </a:defRPr>
            </a:lvl3pPr>
            <a:lvl4pPr marL="1371600" indent="0">
              <a:buClr>
                <a:srgbClr val="DA1A32"/>
              </a:buClr>
              <a:buNone/>
              <a:defRPr sz="2000">
                <a:solidFill>
                  <a:schemeClr val="bg1"/>
                </a:solidFill>
                <a:latin typeface="Arial" charset="0"/>
                <a:ea typeface="Arial" charset="0"/>
                <a:cs typeface="Arial" charset="0"/>
              </a:defRPr>
            </a:lvl4pPr>
            <a:lvl5pPr marL="1828800" indent="0">
              <a:buClr>
                <a:srgbClr val="DA1A32"/>
              </a:buClr>
              <a:buNone/>
              <a:defRPr sz="2000">
                <a:solidFill>
                  <a:schemeClr val="bg1"/>
                </a:solidFill>
                <a:latin typeface="Arial" charset="0"/>
                <a:ea typeface="Arial" charset="0"/>
                <a:cs typeface="Arial" charset="0"/>
              </a:defRPr>
            </a:lvl5pPr>
          </a:lstStyle>
          <a:p>
            <a:pPr lvl="0"/>
            <a:r>
              <a:rPr lang="en-US" dirty="0" smtClean="0"/>
              <a:t>Click to edit Master text styles</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732059" y="6001511"/>
            <a:ext cx="1228551" cy="687829"/>
          </a:xfrm>
          <a:prstGeom prst="rect">
            <a:avLst/>
          </a:prstGeom>
        </p:spPr>
      </p:pic>
      <p:sp>
        <p:nvSpPr>
          <p:cNvPr id="21" name="Slide Number Placeholder 2"/>
          <p:cNvSpPr>
            <a:spLocks noGrp="1"/>
          </p:cNvSpPr>
          <p:nvPr>
            <p:ph type="sldNum" sz="quarter" idx="10"/>
          </p:nvPr>
        </p:nvSpPr>
        <p:spPr>
          <a:xfrm>
            <a:off x="280607" y="6311186"/>
            <a:ext cx="3254779" cy="165814"/>
          </a:xfrm>
        </p:spPr>
        <p:txBody>
          <a:bodyPr/>
          <a:lstStyle>
            <a:lvl1pPr>
              <a:defRPr>
                <a:solidFill>
                  <a:schemeClr val="bg1"/>
                </a:solidFill>
                <a:latin typeface="Book Antiqua" charset="0"/>
                <a:ea typeface="Book Antiqua" charset="0"/>
                <a:cs typeface="Book Antiqua" charset="0"/>
              </a:defRPr>
            </a:lvl1pPr>
          </a:lstStyle>
          <a:p>
            <a:fld id="{41FAC4EC-5D89-1C41-A9EF-1F206B220A4C}" type="slidenum">
              <a:rPr lang="en-US" sz="1000" smtClean="0"/>
              <a:pPr/>
              <a:t>‹#›</a:t>
            </a:fld>
            <a:r>
              <a:rPr lang="en-US" sz="1000" dirty="0" smtClean="0"/>
              <a:t> | Title of Presentation Goes Here</a:t>
            </a:r>
            <a:endParaRPr lang="en-US" sz="1000" dirty="0"/>
          </a:p>
        </p:txBody>
      </p:sp>
      <p:sp>
        <p:nvSpPr>
          <p:cNvPr id="10" name="Text Placeholder 2"/>
          <p:cNvSpPr>
            <a:spLocks noGrp="1"/>
          </p:cNvSpPr>
          <p:nvPr>
            <p:ph type="body" sz="quarter" idx="12" hasCustomPrompt="1"/>
          </p:nvPr>
        </p:nvSpPr>
        <p:spPr>
          <a:xfrm>
            <a:off x="280989" y="547688"/>
            <a:ext cx="3668712" cy="1052512"/>
          </a:xfrm>
          <a:prstGeom prst="rect">
            <a:avLst/>
          </a:prstGeom>
        </p:spPr>
        <p:txBody>
          <a:bodyPr/>
          <a:lstStyle>
            <a:lvl1pPr marL="0" indent="0">
              <a:spcBef>
                <a:spcPts val="0"/>
              </a:spcBef>
              <a:buNone/>
              <a:defRPr sz="3600">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smtClean="0"/>
              <a:t>Header Goes Here</a:t>
            </a:r>
          </a:p>
        </p:txBody>
      </p:sp>
      <p:sp>
        <p:nvSpPr>
          <p:cNvPr id="11" name="Content Placeholder 7"/>
          <p:cNvSpPr>
            <a:spLocks noGrp="1"/>
          </p:cNvSpPr>
          <p:nvPr>
            <p:ph sz="quarter" idx="13"/>
          </p:nvPr>
        </p:nvSpPr>
        <p:spPr>
          <a:xfrm>
            <a:off x="4953000" y="547688"/>
            <a:ext cx="3822700" cy="515830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810282552"/>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py and Bullets">
    <p:spTree>
      <p:nvGrpSpPr>
        <p:cNvPr id="1" name=""/>
        <p:cNvGrpSpPr/>
        <p:nvPr/>
      </p:nvGrpSpPr>
      <p:grpSpPr>
        <a:xfrm>
          <a:off x="0" y="0"/>
          <a:ext cx="0" cy="0"/>
          <a:chOff x="0" y="0"/>
          <a:chExt cx="0" cy="0"/>
        </a:xfrm>
      </p:grpSpPr>
      <p:sp>
        <p:nvSpPr>
          <p:cNvPr id="8" name="Rectangle 7"/>
          <p:cNvSpPr/>
          <p:nvPr userDrawn="1"/>
        </p:nvSpPr>
        <p:spPr>
          <a:xfrm>
            <a:off x="0" y="1"/>
            <a:ext cx="4479925" cy="6854824"/>
          </a:xfrm>
          <a:prstGeom prst="rect">
            <a:avLst/>
          </a:prstGeom>
          <a:solidFill>
            <a:srgbClr val="002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cxnSp>
        <p:nvCxnSpPr>
          <p:cNvPr id="9" name="Straight Connector 8"/>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15" name="Content Placeholder 7"/>
          <p:cNvSpPr>
            <a:spLocks noGrp="1"/>
          </p:cNvSpPr>
          <p:nvPr>
            <p:ph sz="quarter" idx="11"/>
          </p:nvPr>
        </p:nvSpPr>
        <p:spPr>
          <a:xfrm>
            <a:off x="280988" y="1600200"/>
            <a:ext cx="3668713" cy="4105796"/>
          </a:xfrm>
          <a:prstGeom prst="rect">
            <a:avLst/>
          </a:prstGeom>
        </p:spPr>
        <p:txBody>
          <a:bodyPr/>
          <a:lstStyle>
            <a:lvl1pPr marL="0" indent="0">
              <a:spcBef>
                <a:spcPts val="0"/>
              </a:spcBef>
              <a:buClr>
                <a:srgbClr val="DA1A32"/>
              </a:buClr>
              <a:buNone/>
              <a:defRPr sz="2400">
                <a:solidFill>
                  <a:schemeClr val="bg1"/>
                </a:solidFill>
                <a:latin typeface="Arial" charset="0"/>
                <a:ea typeface="Arial" charset="0"/>
                <a:cs typeface="Arial" charset="0"/>
              </a:defRPr>
            </a:lvl1pPr>
            <a:lvl2pPr marL="457200" indent="0">
              <a:buClr>
                <a:srgbClr val="DA1A32"/>
              </a:buClr>
              <a:buFont typeface=".AppleSystemUIFont" charset="-120"/>
              <a:buNone/>
              <a:defRPr sz="2000">
                <a:solidFill>
                  <a:schemeClr val="bg1"/>
                </a:solidFill>
                <a:latin typeface="Arial" charset="0"/>
                <a:ea typeface="Arial" charset="0"/>
                <a:cs typeface="Arial" charset="0"/>
              </a:defRPr>
            </a:lvl2pPr>
            <a:lvl3pPr marL="914400" indent="0">
              <a:buClr>
                <a:srgbClr val="DA1A32"/>
              </a:buClr>
              <a:buNone/>
              <a:defRPr>
                <a:solidFill>
                  <a:schemeClr val="bg1"/>
                </a:solidFill>
                <a:latin typeface="Arial" charset="0"/>
                <a:ea typeface="Arial" charset="0"/>
                <a:cs typeface="Arial" charset="0"/>
              </a:defRPr>
            </a:lvl3pPr>
            <a:lvl4pPr marL="1371600" indent="0">
              <a:buClr>
                <a:srgbClr val="DA1A32"/>
              </a:buClr>
              <a:buNone/>
              <a:defRPr sz="2000">
                <a:solidFill>
                  <a:schemeClr val="bg1"/>
                </a:solidFill>
                <a:latin typeface="Arial" charset="0"/>
                <a:ea typeface="Arial" charset="0"/>
                <a:cs typeface="Arial" charset="0"/>
              </a:defRPr>
            </a:lvl4pPr>
            <a:lvl5pPr marL="1828800" indent="0">
              <a:buClr>
                <a:srgbClr val="DA1A32"/>
              </a:buClr>
              <a:buNone/>
              <a:defRPr sz="2000">
                <a:solidFill>
                  <a:schemeClr val="bg1"/>
                </a:solidFill>
                <a:latin typeface="Arial" charset="0"/>
                <a:ea typeface="Arial" charset="0"/>
                <a:cs typeface="Arial" charset="0"/>
              </a:defRPr>
            </a:lvl5pPr>
          </a:lstStyle>
          <a:p>
            <a:pPr lvl="0"/>
            <a:r>
              <a:rPr lang="en-US" dirty="0"/>
              <a:t>Click to edit Master text styles</a:t>
            </a:r>
          </a:p>
        </p:txBody>
      </p:sp>
      <p:sp>
        <p:nvSpPr>
          <p:cNvPr id="21" name="Slide Number Placeholder 2"/>
          <p:cNvSpPr>
            <a:spLocks noGrp="1"/>
          </p:cNvSpPr>
          <p:nvPr>
            <p:ph type="sldNum" sz="quarter" idx="10"/>
          </p:nvPr>
        </p:nvSpPr>
        <p:spPr>
          <a:xfrm>
            <a:off x="280607" y="6311186"/>
            <a:ext cx="3254779" cy="165814"/>
          </a:xfrm>
        </p:spPr>
        <p:txBody>
          <a:bodyPr/>
          <a:lstStyle>
            <a:lvl1pPr>
              <a:defRPr>
                <a:solidFill>
                  <a:schemeClr val="bg1"/>
                </a:solidFill>
                <a:latin typeface="Book Antiqua" charset="0"/>
                <a:ea typeface="Book Antiqua" charset="0"/>
                <a:cs typeface="Book Antiqua" charset="0"/>
              </a:defRPr>
            </a:lvl1pPr>
          </a:lstStyle>
          <a:p>
            <a:fld id="{41FAC4EC-5D89-1C41-A9EF-1F206B220A4C}" type="slidenum">
              <a:rPr lang="en-US" sz="1000" smtClean="0">
                <a:solidFill>
                  <a:srgbClr val="FFFFFF"/>
                </a:solidFill>
              </a:rPr>
              <a:pPr/>
              <a:t>‹#›</a:t>
            </a:fld>
            <a:r>
              <a:rPr lang="en-US" sz="1000">
                <a:solidFill>
                  <a:srgbClr val="FFFFFF"/>
                </a:solidFill>
              </a:rPr>
              <a:t> | Title of Presentation Goes Here</a:t>
            </a:r>
            <a:endParaRPr lang="en-US" sz="1000" dirty="0">
              <a:solidFill>
                <a:srgbClr val="FFFFFF"/>
              </a:solidFill>
            </a:endParaRPr>
          </a:p>
        </p:txBody>
      </p:sp>
      <p:sp>
        <p:nvSpPr>
          <p:cNvPr id="10" name="Text Placeholder 2"/>
          <p:cNvSpPr>
            <a:spLocks noGrp="1"/>
          </p:cNvSpPr>
          <p:nvPr>
            <p:ph type="body" sz="quarter" idx="12" hasCustomPrompt="1"/>
          </p:nvPr>
        </p:nvSpPr>
        <p:spPr>
          <a:xfrm>
            <a:off x="280989" y="547688"/>
            <a:ext cx="3668712" cy="1052512"/>
          </a:xfrm>
          <a:prstGeom prst="rect">
            <a:avLst/>
          </a:prstGeom>
        </p:spPr>
        <p:txBody>
          <a:bodyPr/>
          <a:lstStyle>
            <a:lvl1pPr marL="0" indent="0">
              <a:spcBef>
                <a:spcPts val="0"/>
              </a:spcBef>
              <a:buNone/>
              <a:defRPr sz="3600">
                <a:solidFill>
                  <a:schemeClr val="bg1"/>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11" name="Content Placeholder 7"/>
          <p:cNvSpPr>
            <a:spLocks noGrp="1"/>
          </p:cNvSpPr>
          <p:nvPr>
            <p:ph sz="quarter" idx="13"/>
          </p:nvPr>
        </p:nvSpPr>
        <p:spPr>
          <a:xfrm>
            <a:off x="4953000" y="547688"/>
            <a:ext cx="3822700" cy="5158308"/>
          </a:xfrm>
          <a:prstGeom prst="rect">
            <a:avLst/>
          </a:prstGeom>
        </p:spPr>
        <p:txBody>
          <a:bodyPr/>
          <a:lstStyle>
            <a:lvl1pPr>
              <a:buClr>
                <a:srgbClr val="DA1A32"/>
              </a:buClr>
              <a:defRPr sz="2400">
                <a:latin typeface="Arial" charset="0"/>
                <a:ea typeface="Arial" charset="0"/>
                <a:cs typeface="Arial" charset="0"/>
              </a:defRPr>
            </a:lvl1pPr>
            <a:lvl2pPr marL="685800" indent="-228600">
              <a:buClr>
                <a:srgbClr val="DA1A32"/>
              </a:buClr>
              <a:buFont typeface=".AppleSystemUIFont" charset="-120"/>
              <a:buChar char="-"/>
              <a:defRPr sz="2000">
                <a:latin typeface="Arial" charset="0"/>
                <a:ea typeface="Arial" charset="0"/>
                <a:cs typeface="Arial" charset="0"/>
              </a:defRPr>
            </a:lvl2pPr>
            <a:lvl3pPr>
              <a:buClr>
                <a:srgbClr val="DA1A32"/>
              </a:buClr>
              <a:defRPr>
                <a:latin typeface="Arial" charset="0"/>
                <a:ea typeface="Arial" charset="0"/>
                <a:cs typeface="Arial" charset="0"/>
              </a:defRPr>
            </a:lvl3pPr>
            <a:lvl4pPr>
              <a:buClr>
                <a:srgbClr val="DA1A32"/>
              </a:buClr>
              <a:defRPr sz="2000">
                <a:latin typeface="Arial" charset="0"/>
                <a:ea typeface="Arial" charset="0"/>
                <a:cs typeface="Arial" charset="0"/>
              </a:defRPr>
            </a:lvl4pPr>
            <a:lvl5pPr>
              <a:buClr>
                <a:srgbClr val="DA1A32"/>
              </a:buClr>
              <a:defRPr sz="200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18556644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 Column Bullets with Subhead and Photo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1FAC4EC-5D89-1C41-A9EF-1F206B220A4C}" type="slidenum">
              <a:rPr lang="en-US" sz="1000" smtClean="0">
                <a:solidFill>
                  <a:srgbClr val="002A4E"/>
                </a:solidFill>
              </a:rPr>
              <a:pPr/>
              <a:t>‹#›</a:t>
            </a:fld>
            <a:r>
              <a:rPr lang="en-US" sz="1000">
                <a:solidFill>
                  <a:srgbClr val="002A4E"/>
                </a:solidFill>
              </a:rPr>
              <a:t> | Title of Presentation Goes Here</a:t>
            </a:r>
            <a:endParaRPr lang="en-US" sz="1000" dirty="0">
              <a:solidFill>
                <a:srgbClr val="002A4E"/>
              </a:solidFill>
            </a:endParaRPr>
          </a:p>
        </p:txBody>
      </p:sp>
      <p:cxnSp>
        <p:nvCxnSpPr>
          <p:cNvPr id="5" name="Straight Connector 4"/>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6" name="Text Placeholder 2"/>
          <p:cNvSpPr>
            <a:spLocks noGrp="1"/>
          </p:cNvSpPr>
          <p:nvPr>
            <p:ph type="body" sz="quarter" idx="13" hasCustomPrompt="1"/>
          </p:nvPr>
        </p:nvSpPr>
        <p:spPr>
          <a:xfrm>
            <a:off x="280988" y="547688"/>
            <a:ext cx="8494712" cy="612775"/>
          </a:xfrm>
          <a:prstGeom prst="rect">
            <a:avLst/>
          </a:prstGeom>
        </p:spPr>
        <p:txBody>
          <a:bodyPr/>
          <a:lstStyle>
            <a:lvl1pPr marL="0" indent="0">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8" name="Picture Placeholder 7"/>
          <p:cNvSpPr>
            <a:spLocks noGrp="1"/>
          </p:cNvSpPr>
          <p:nvPr>
            <p:ph type="pic" sz="quarter" idx="14"/>
          </p:nvPr>
        </p:nvSpPr>
        <p:spPr>
          <a:xfrm>
            <a:off x="381000" y="1290638"/>
            <a:ext cx="2667000" cy="2290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sp>
        <p:nvSpPr>
          <p:cNvPr id="10" name="Picture Placeholder 7"/>
          <p:cNvSpPr>
            <a:spLocks noGrp="1"/>
          </p:cNvSpPr>
          <p:nvPr>
            <p:ph type="pic" sz="quarter" idx="15"/>
          </p:nvPr>
        </p:nvSpPr>
        <p:spPr>
          <a:xfrm>
            <a:off x="3238500" y="1290638"/>
            <a:ext cx="2667000" cy="2290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sp>
        <p:nvSpPr>
          <p:cNvPr id="11" name="Picture Placeholder 7"/>
          <p:cNvSpPr>
            <a:spLocks noGrp="1"/>
          </p:cNvSpPr>
          <p:nvPr>
            <p:ph type="pic" sz="quarter" idx="16"/>
          </p:nvPr>
        </p:nvSpPr>
        <p:spPr>
          <a:xfrm>
            <a:off x="6108700" y="1290638"/>
            <a:ext cx="2667000" cy="2290762"/>
          </a:xfrm>
          <a:prstGeom prst="rect">
            <a:avLst/>
          </a:prstGeom>
        </p:spPr>
        <p:txBody>
          <a:bodyPr anchor="ctr"/>
          <a:lstStyle>
            <a:lvl1pPr marL="0" indent="0" algn="ctr">
              <a:buNone/>
              <a:defRPr>
                <a:solidFill>
                  <a:srgbClr val="C5C7C9"/>
                </a:solidFill>
                <a:latin typeface="Arial" charset="0"/>
                <a:ea typeface="Arial" charset="0"/>
                <a:cs typeface="Arial" charset="0"/>
              </a:defRPr>
            </a:lvl1pPr>
          </a:lstStyle>
          <a:p>
            <a:endParaRPr lang="en-US" dirty="0"/>
          </a:p>
        </p:txBody>
      </p:sp>
      <p:sp>
        <p:nvSpPr>
          <p:cNvPr id="12" name="Content Placeholder 7"/>
          <p:cNvSpPr>
            <a:spLocks noGrp="1"/>
          </p:cNvSpPr>
          <p:nvPr>
            <p:ph sz="quarter" idx="11"/>
          </p:nvPr>
        </p:nvSpPr>
        <p:spPr>
          <a:xfrm>
            <a:off x="280989" y="4200774"/>
            <a:ext cx="2767012" cy="1666625"/>
          </a:xfrm>
          <a:prstGeom prst="rect">
            <a:avLst/>
          </a:prstGeom>
        </p:spPr>
        <p:txBody>
          <a:bodyPr/>
          <a:lstStyle>
            <a:lvl1pPr marL="285750" indent="-285750">
              <a:spcBef>
                <a:spcPts val="0"/>
              </a:spcBef>
              <a:buClr>
                <a:srgbClr val="DA1A32"/>
              </a:buClr>
              <a:buFont typeface="Arial" charset="0"/>
              <a:buChar char="•"/>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15" name="Text Placeholder 2"/>
          <p:cNvSpPr>
            <a:spLocks noGrp="1"/>
          </p:cNvSpPr>
          <p:nvPr>
            <p:ph type="body" idx="1" hasCustomPrompt="1"/>
          </p:nvPr>
        </p:nvSpPr>
        <p:spPr>
          <a:xfrm>
            <a:off x="280605" y="3817510"/>
            <a:ext cx="2767395" cy="383265"/>
          </a:xfrm>
          <a:prstGeom prst="rect">
            <a:avLst/>
          </a:prstGeom>
        </p:spPr>
        <p:txBody>
          <a:bodyPr anchor="t"/>
          <a:lstStyle>
            <a:lvl1pPr marL="0" indent="0">
              <a:spcBef>
                <a:spcPts val="0"/>
              </a:spcBef>
              <a:buNone/>
              <a:defRPr sz="18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6" name="Content Placeholder 7"/>
          <p:cNvSpPr>
            <a:spLocks noGrp="1"/>
          </p:cNvSpPr>
          <p:nvPr>
            <p:ph sz="quarter" idx="17"/>
          </p:nvPr>
        </p:nvSpPr>
        <p:spPr>
          <a:xfrm>
            <a:off x="3144839" y="4200774"/>
            <a:ext cx="2767012" cy="1666625"/>
          </a:xfrm>
          <a:prstGeom prst="rect">
            <a:avLst/>
          </a:prstGeom>
        </p:spPr>
        <p:txBody>
          <a:bodyPr/>
          <a:lstStyle>
            <a:lvl1pPr marL="285750" indent="-285750">
              <a:spcBef>
                <a:spcPts val="0"/>
              </a:spcBef>
              <a:buClr>
                <a:srgbClr val="DA1A32"/>
              </a:buClr>
              <a:buFont typeface="Arial" charset="0"/>
              <a:buChar char="•"/>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17" name="Text Placeholder 2"/>
          <p:cNvSpPr>
            <a:spLocks noGrp="1"/>
          </p:cNvSpPr>
          <p:nvPr>
            <p:ph type="body" idx="18" hasCustomPrompt="1"/>
          </p:nvPr>
        </p:nvSpPr>
        <p:spPr>
          <a:xfrm>
            <a:off x="3144455" y="3817510"/>
            <a:ext cx="2767395" cy="383265"/>
          </a:xfrm>
          <a:prstGeom prst="rect">
            <a:avLst/>
          </a:prstGeom>
        </p:spPr>
        <p:txBody>
          <a:bodyPr anchor="t"/>
          <a:lstStyle>
            <a:lvl1pPr marL="0" indent="0">
              <a:spcBef>
                <a:spcPts val="0"/>
              </a:spcBef>
              <a:buNone/>
              <a:defRPr sz="18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8" name="Content Placeholder 7"/>
          <p:cNvSpPr>
            <a:spLocks noGrp="1"/>
          </p:cNvSpPr>
          <p:nvPr>
            <p:ph sz="quarter" idx="19"/>
          </p:nvPr>
        </p:nvSpPr>
        <p:spPr>
          <a:xfrm>
            <a:off x="6008689" y="4200774"/>
            <a:ext cx="2767012" cy="1666625"/>
          </a:xfrm>
          <a:prstGeom prst="rect">
            <a:avLst/>
          </a:prstGeom>
        </p:spPr>
        <p:txBody>
          <a:bodyPr/>
          <a:lstStyle>
            <a:lvl1pPr marL="285750" indent="-285750">
              <a:spcBef>
                <a:spcPts val="0"/>
              </a:spcBef>
              <a:buClr>
                <a:srgbClr val="DA1A32"/>
              </a:buClr>
              <a:buFont typeface="Arial" charset="0"/>
              <a:buChar char="•"/>
              <a:defRPr sz="1800">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 styles</a:t>
            </a:r>
          </a:p>
        </p:txBody>
      </p:sp>
      <p:sp>
        <p:nvSpPr>
          <p:cNvPr id="19" name="Text Placeholder 2"/>
          <p:cNvSpPr>
            <a:spLocks noGrp="1"/>
          </p:cNvSpPr>
          <p:nvPr>
            <p:ph type="body" idx="20" hasCustomPrompt="1"/>
          </p:nvPr>
        </p:nvSpPr>
        <p:spPr>
          <a:xfrm>
            <a:off x="6008305" y="3817510"/>
            <a:ext cx="2767395" cy="383265"/>
          </a:xfrm>
          <a:prstGeom prst="rect">
            <a:avLst/>
          </a:prstGeom>
        </p:spPr>
        <p:txBody>
          <a:bodyPr anchor="t"/>
          <a:lstStyle>
            <a:lvl1pPr marL="0" indent="0">
              <a:spcBef>
                <a:spcPts val="0"/>
              </a:spcBef>
              <a:buNone/>
              <a:defRPr sz="1800" b="1">
                <a:solidFill>
                  <a:srgbClr val="DA1A32"/>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4493189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 Column Copy with Header and Subhea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1FAC4EC-5D89-1C41-A9EF-1F206B220A4C}" type="slidenum">
              <a:rPr lang="en-US" sz="1000" smtClean="0">
                <a:solidFill>
                  <a:srgbClr val="002A4E"/>
                </a:solidFill>
              </a:rPr>
              <a:pPr/>
              <a:t>‹#›</a:t>
            </a:fld>
            <a:r>
              <a:rPr lang="en-US" sz="1000">
                <a:solidFill>
                  <a:srgbClr val="002A4E"/>
                </a:solidFill>
              </a:rPr>
              <a:t> | Title of Presentation Goes Here</a:t>
            </a:r>
            <a:endParaRPr lang="en-US" sz="1000" dirty="0">
              <a:solidFill>
                <a:srgbClr val="002A4E"/>
              </a:solidFill>
            </a:endParaRPr>
          </a:p>
        </p:txBody>
      </p:sp>
      <p:cxnSp>
        <p:nvCxnSpPr>
          <p:cNvPr id="5" name="Straight Connector 4"/>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6" name="Text Placeholder 2"/>
          <p:cNvSpPr>
            <a:spLocks noGrp="1"/>
          </p:cNvSpPr>
          <p:nvPr>
            <p:ph type="body" sz="quarter" idx="13"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12" name="Content Placeholder 7"/>
          <p:cNvSpPr>
            <a:spLocks noGrp="1"/>
          </p:cNvSpPr>
          <p:nvPr>
            <p:ph sz="quarter" idx="11"/>
          </p:nvPr>
        </p:nvSpPr>
        <p:spPr>
          <a:xfrm>
            <a:off x="280989" y="1524000"/>
            <a:ext cx="2767012" cy="405383"/>
          </a:xfrm>
          <a:prstGeom prst="rect">
            <a:avLst/>
          </a:prstGeom>
        </p:spPr>
        <p:txBody>
          <a:bodyPr/>
          <a:lstStyle>
            <a:lvl1pPr marL="0" indent="0">
              <a:spcBef>
                <a:spcPts val="0"/>
              </a:spcBef>
              <a:buClr>
                <a:srgbClr val="DA1A32"/>
              </a:buClr>
              <a:buNone/>
              <a:defRPr sz="24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a:t>
            </a:r>
            <a:r>
              <a:rPr lang="en-US"/>
              <a:t>to edit</a:t>
            </a:r>
            <a:endParaRPr lang="en-US" dirty="0"/>
          </a:p>
        </p:txBody>
      </p:sp>
      <p:sp>
        <p:nvSpPr>
          <p:cNvPr id="15" name="Content Placeholder 7"/>
          <p:cNvSpPr>
            <a:spLocks noGrp="1"/>
          </p:cNvSpPr>
          <p:nvPr>
            <p:ph sz="quarter" idx="14"/>
          </p:nvPr>
        </p:nvSpPr>
        <p:spPr>
          <a:xfrm>
            <a:off x="280989" y="1929383"/>
            <a:ext cx="2767012" cy="291083"/>
          </a:xfrm>
          <a:prstGeom prst="rect">
            <a:avLst/>
          </a:prstGeom>
        </p:spPr>
        <p:txBody>
          <a:bodyPr/>
          <a:lstStyle>
            <a:lvl1pPr marL="0" indent="0">
              <a:spcBef>
                <a:spcPts val="0"/>
              </a:spcBef>
              <a:buClr>
                <a:srgbClr val="DA1A32"/>
              </a:buClr>
              <a:buNone/>
              <a:defRPr sz="16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17" name="Content Placeholder 7"/>
          <p:cNvSpPr>
            <a:spLocks noGrp="1"/>
          </p:cNvSpPr>
          <p:nvPr>
            <p:ph sz="quarter" idx="15"/>
          </p:nvPr>
        </p:nvSpPr>
        <p:spPr>
          <a:xfrm>
            <a:off x="280989" y="2362200"/>
            <a:ext cx="2767012" cy="3350051"/>
          </a:xfrm>
          <a:prstGeom prst="rect">
            <a:avLst/>
          </a:prstGeom>
        </p:spPr>
        <p:txBody>
          <a:bodyPr/>
          <a:lstStyle>
            <a:lvl1pPr marL="0" indent="0">
              <a:spcBef>
                <a:spcPts val="0"/>
              </a:spcBef>
              <a:buClr>
                <a:srgbClr val="DA1A32"/>
              </a:buClr>
              <a:buNone/>
              <a:defRPr sz="1600">
                <a:solidFill>
                  <a:schemeClr val="tx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cxnSp>
        <p:nvCxnSpPr>
          <p:cNvPr id="4" name="Straight Connector 3"/>
          <p:cNvCxnSpPr/>
          <p:nvPr userDrawn="1"/>
        </p:nvCxnSpPr>
        <p:spPr>
          <a:xfrm>
            <a:off x="3136900" y="1562100"/>
            <a:ext cx="0" cy="4401311"/>
          </a:xfrm>
          <a:prstGeom prst="line">
            <a:avLst/>
          </a:prstGeom>
          <a:ln>
            <a:solidFill>
              <a:srgbClr val="C5C7C9"/>
            </a:solidFill>
          </a:ln>
        </p:spPr>
        <p:style>
          <a:lnRef idx="1">
            <a:schemeClr val="accent1"/>
          </a:lnRef>
          <a:fillRef idx="0">
            <a:schemeClr val="accent1"/>
          </a:fillRef>
          <a:effectRef idx="0">
            <a:schemeClr val="accent1"/>
          </a:effectRef>
          <a:fontRef idx="minor">
            <a:schemeClr val="tx1"/>
          </a:fontRef>
        </p:style>
      </p:cxnSp>
      <p:sp>
        <p:nvSpPr>
          <p:cNvPr id="18" name="Content Placeholder 7"/>
          <p:cNvSpPr>
            <a:spLocks noGrp="1"/>
          </p:cNvSpPr>
          <p:nvPr>
            <p:ph sz="quarter" idx="16"/>
          </p:nvPr>
        </p:nvSpPr>
        <p:spPr>
          <a:xfrm>
            <a:off x="3138488" y="1524000"/>
            <a:ext cx="2767012" cy="405383"/>
          </a:xfrm>
          <a:prstGeom prst="rect">
            <a:avLst/>
          </a:prstGeom>
        </p:spPr>
        <p:txBody>
          <a:bodyPr/>
          <a:lstStyle>
            <a:lvl1pPr marL="0" indent="0">
              <a:spcBef>
                <a:spcPts val="0"/>
              </a:spcBef>
              <a:buClr>
                <a:srgbClr val="DA1A32"/>
              </a:buClr>
              <a:buNone/>
              <a:defRPr sz="24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a:t>
            </a:r>
            <a:r>
              <a:rPr lang="en-US"/>
              <a:t>to edit</a:t>
            </a:r>
            <a:endParaRPr lang="en-US" dirty="0"/>
          </a:p>
        </p:txBody>
      </p:sp>
      <p:sp>
        <p:nvSpPr>
          <p:cNvPr id="19" name="Content Placeholder 7"/>
          <p:cNvSpPr>
            <a:spLocks noGrp="1"/>
          </p:cNvSpPr>
          <p:nvPr>
            <p:ph sz="quarter" idx="17"/>
          </p:nvPr>
        </p:nvSpPr>
        <p:spPr>
          <a:xfrm>
            <a:off x="3138488" y="1929383"/>
            <a:ext cx="2767012" cy="291083"/>
          </a:xfrm>
          <a:prstGeom prst="rect">
            <a:avLst/>
          </a:prstGeom>
        </p:spPr>
        <p:txBody>
          <a:bodyPr/>
          <a:lstStyle>
            <a:lvl1pPr marL="0" indent="0">
              <a:spcBef>
                <a:spcPts val="0"/>
              </a:spcBef>
              <a:buClr>
                <a:srgbClr val="DA1A32"/>
              </a:buClr>
              <a:buNone/>
              <a:defRPr sz="16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1" name="Content Placeholder 7"/>
          <p:cNvSpPr>
            <a:spLocks noGrp="1"/>
          </p:cNvSpPr>
          <p:nvPr>
            <p:ph sz="quarter" idx="18"/>
          </p:nvPr>
        </p:nvSpPr>
        <p:spPr>
          <a:xfrm>
            <a:off x="3138488" y="2362200"/>
            <a:ext cx="2767012" cy="3350051"/>
          </a:xfrm>
          <a:prstGeom prst="rect">
            <a:avLst/>
          </a:prstGeom>
        </p:spPr>
        <p:txBody>
          <a:bodyPr/>
          <a:lstStyle>
            <a:lvl1pPr marL="0" indent="0">
              <a:spcBef>
                <a:spcPts val="0"/>
              </a:spcBef>
              <a:buClr>
                <a:srgbClr val="DA1A32"/>
              </a:buClr>
              <a:buNone/>
              <a:defRPr sz="1600">
                <a:solidFill>
                  <a:schemeClr val="tx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cxnSp>
        <p:nvCxnSpPr>
          <p:cNvPr id="22" name="Straight Connector 21"/>
          <p:cNvCxnSpPr/>
          <p:nvPr userDrawn="1"/>
        </p:nvCxnSpPr>
        <p:spPr>
          <a:xfrm>
            <a:off x="5994399" y="1562100"/>
            <a:ext cx="0" cy="4401311"/>
          </a:xfrm>
          <a:prstGeom prst="line">
            <a:avLst/>
          </a:prstGeom>
          <a:ln>
            <a:solidFill>
              <a:srgbClr val="C5C7C9"/>
            </a:solidFill>
          </a:ln>
        </p:spPr>
        <p:style>
          <a:lnRef idx="1">
            <a:schemeClr val="accent1"/>
          </a:lnRef>
          <a:fillRef idx="0">
            <a:schemeClr val="accent1"/>
          </a:fillRef>
          <a:effectRef idx="0">
            <a:schemeClr val="accent1"/>
          </a:effectRef>
          <a:fontRef idx="minor">
            <a:schemeClr val="tx1"/>
          </a:fontRef>
        </p:style>
      </p:cxnSp>
      <p:sp>
        <p:nvSpPr>
          <p:cNvPr id="23" name="Content Placeholder 7"/>
          <p:cNvSpPr>
            <a:spLocks noGrp="1"/>
          </p:cNvSpPr>
          <p:nvPr>
            <p:ph sz="quarter" idx="19"/>
          </p:nvPr>
        </p:nvSpPr>
        <p:spPr>
          <a:xfrm>
            <a:off x="6008688" y="1524000"/>
            <a:ext cx="2767012" cy="405383"/>
          </a:xfrm>
          <a:prstGeom prst="rect">
            <a:avLst/>
          </a:prstGeom>
        </p:spPr>
        <p:txBody>
          <a:bodyPr/>
          <a:lstStyle>
            <a:lvl1pPr marL="0" indent="0">
              <a:spcBef>
                <a:spcPts val="0"/>
              </a:spcBef>
              <a:buClr>
                <a:srgbClr val="DA1A32"/>
              </a:buClr>
              <a:buNone/>
              <a:defRPr sz="24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a:t>
            </a:r>
            <a:r>
              <a:rPr lang="en-US"/>
              <a:t>to edit</a:t>
            </a:r>
            <a:endParaRPr lang="en-US" dirty="0"/>
          </a:p>
        </p:txBody>
      </p:sp>
      <p:sp>
        <p:nvSpPr>
          <p:cNvPr id="24" name="Content Placeholder 7"/>
          <p:cNvSpPr>
            <a:spLocks noGrp="1"/>
          </p:cNvSpPr>
          <p:nvPr>
            <p:ph sz="quarter" idx="20"/>
          </p:nvPr>
        </p:nvSpPr>
        <p:spPr>
          <a:xfrm>
            <a:off x="6008688" y="1929383"/>
            <a:ext cx="2767012" cy="291083"/>
          </a:xfrm>
          <a:prstGeom prst="rect">
            <a:avLst/>
          </a:prstGeom>
        </p:spPr>
        <p:txBody>
          <a:bodyPr/>
          <a:lstStyle>
            <a:lvl1pPr marL="0" indent="0">
              <a:spcBef>
                <a:spcPts val="0"/>
              </a:spcBef>
              <a:buClr>
                <a:srgbClr val="DA1A32"/>
              </a:buClr>
              <a:buNone/>
              <a:defRPr sz="16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6" name="Content Placeholder 7"/>
          <p:cNvSpPr>
            <a:spLocks noGrp="1"/>
          </p:cNvSpPr>
          <p:nvPr>
            <p:ph sz="quarter" idx="21"/>
          </p:nvPr>
        </p:nvSpPr>
        <p:spPr>
          <a:xfrm>
            <a:off x="6008688" y="2362200"/>
            <a:ext cx="2767012" cy="3350051"/>
          </a:xfrm>
          <a:prstGeom prst="rect">
            <a:avLst/>
          </a:prstGeom>
        </p:spPr>
        <p:txBody>
          <a:bodyPr/>
          <a:lstStyle>
            <a:lvl1pPr marL="0" indent="0">
              <a:spcBef>
                <a:spcPts val="0"/>
              </a:spcBef>
              <a:buClr>
                <a:srgbClr val="DA1A32"/>
              </a:buClr>
              <a:buNone/>
              <a:defRPr sz="1600">
                <a:solidFill>
                  <a:schemeClr val="tx1"/>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33160604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1FAC4EC-5D89-1C41-A9EF-1F206B220A4C}" type="slidenum">
              <a:rPr lang="en-US" sz="1000" smtClean="0">
                <a:solidFill>
                  <a:srgbClr val="002A4E"/>
                </a:solidFill>
              </a:rPr>
              <a:pPr/>
              <a:t>‹#›</a:t>
            </a:fld>
            <a:r>
              <a:rPr lang="en-US" sz="1000">
                <a:solidFill>
                  <a:srgbClr val="002A4E"/>
                </a:solidFill>
              </a:rPr>
              <a:t> | Title of Presentation Goes Here</a:t>
            </a:r>
            <a:endParaRPr lang="en-US" sz="1000" dirty="0">
              <a:solidFill>
                <a:srgbClr val="002A4E"/>
              </a:solidFill>
            </a:endParaRPr>
          </a:p>
        </p:txBody>
      </p:sp>
      <p:cxnSp>
        <p:nvCxnSpPr>
          <p:cNvPr id="5" name="Straight Connector 4"/>
          <p:cNvCxnSpPr/>
          <p:nvPr userDrawn="1"/>
        </p:nvCxnSpPr>
        <p:spPr>
          <a:xfrm>
            <a:off x="381000" y="381000"/>
            <a:ext cx="1031970" cy="0"/>
          </a:xfrm>
          <a:prstGeom prst="line">
            <a:avLst/>
          </a:prstGeom>
          <a:ln w="31750">
            <a:solidFill>
              <a:srgbClr val="DA1A32"/>
            </a:solidFill>
          </a:ln>
        </p:spPr>
        <p:style>
          <a:lnRef idx="1">
            <a:schemeClr val="accent1"/>
          </a:lnRef>
          <a:fillRef idx="0">
            <a:schemeClr val="accent1"/>
          </a:fillRef>
          <a:effectRef idx="0">
            <a:schemeClr val="accent1"/>
          </a:effectRef>
          <a:fontRef idx="minor">
            <a:schemeClr val="tx1"/>
          </a:fontRef>
        </p:style>
      </p:cxnSp>
      <p:sp>
        <p:nvSpPr>
          <p:cNvPr id="6" name="Text Placeholder 2"/>
          <p:cNvSpPr>
            <a:spLocks noGrp="1"/>
          </p:cNvSpPr>
          <p:nvPr>
            <p:ph type="body" sz="quarter" idx="13" hasCustomPrompt="1"/>
          </p:nvPr>
        </p:nvSpPr>
        <p:spPr>
          <a:xfrm>
            <a:off x="280988" y="547688"/>
            <a:ext cx="8494712" cy="612775"/>
          </a:xfrm>
          <a:prstGeom prst="rect">
            <a:avLst/>
          </a:prstGeom>
        </p:spPr>
        <p:txBody>
          <a:bodyPr/>
          <a:lstStyle>
            <a:lvl1pPr marL="0" indent="0">
              <a:spcBef>
                <a:spcPts val="0"/>
              </a:spcBef>
              <a:buNone/>
              <a:defRPr sz="3600">
                <a:solidFill>
                  <a:srgbClr val="002A4E"/>
                </a:solidFill>
                <a:latin typeface="Arial" charset="0"/>
                <a:ea typeface="Arial" charset="0"/>
                <a:cs typeface="Arial" charset="0"/>
              </a:defRPr>
            </a:lvl1pPr>
            <a:lvl2pPr marL="457200" indent="0">
              <a:buNone/>
              <a:defRPr sz="3600">
                <a:solidFill>
                  <a:srgbClr val="002A4E"/>
                </a:solidFill>
                <a:latin typeface="Arial" charset="0"/>
                <a:ea typeface="Arial" charset="0"/>
                <a:cs typeface="Arial" charset="0"/>
              </a:defRPr>
            </a:lvl2pPr>
            <a:lvl3pPr marL="914400" indent="0">
              <a:buNone/>
              <a:defRPr sz="3600">
                <a:solidFill>
                  <a:srgbClr val="002A4E"/>
                </a:solidFill>
                <a:latin typeface="Arial" charset="0"/>
                <a:ea typeface="Arial" charset="0"/>
                <a:cs typeface="Arial" charset="0"/>
              </a:defRPr>
            </a:lvl3pPr>
            <a:lvl4pPr marL="1371600" indent="0">
              <a:buNone/>
              <a:defRPr sz="3600">
                <a:solidFill>
                  <a:srgbClr val="002A4E"/>
                </a:solidFill>
                <a:latin typeface="Arial" charset="0"/>
                <a:ea typeface="Arial" charset="0"/>
                <a:cs typeface="Arial" charset="0"/>
              </a:defRPr>
            </a:lvl4pPr>
            <a:lvl5pPr marL="1828800" indent="0">
              <a:buNone/>
              <a:defRPr sz="3600">
                <a:solidFill>
                  <a:srgbClr val="002A4E"/>
                </a:solidFill>
                <a:latin typeface="Arial" charset="0"/>
                <a:ea typeface="Arial" charset="0"/>
                <a:cs typeface="Arial" charset="0"/>
              </a:defRPr>
            </a:lvl5pPr>
          </a:lstStyle>
          <a:p>
            <a:pPr lvl="0"/>
            <a:r>
              <a:rPr lang="en-US" dirty="0"/>
              <a:t>Header Goes Here</a:t>
            </a:r>
          </a:p>
        </p:txBody>
      </p:sp>
      <p:sp>
        <p:nvSpPr>
          <p:cNvPr id="12" name="Content Placeholder 7"/>
          <p:cNvSpPr>
            <a:spLocks noGrp="1"/>
          </p:cNvSpPr>
          <p:nvPr>
            <p:ph sz="quarter" idx="11"/>
          </p:nvPr>
        </p:nvSpPr>
        <p:spPr>
          <a:xfrm>
            <a:off x="366946" y="3070819"/>
            <a:ext cx="2681053" cy="358181"/>
          </a:xfrm>
          <a:prstGeom prst="rect">
            <a:avLst/>
          </a:prstGeom>
          <a:solidFill>
            <a:srgbClr val="C5C7C9"/>
          </a:solidFill>
          <a:ln>
            <a:noFill/>
          </a:ln>
        </p:spPr>
        <p:txBody>
          <a:bodyPr/>
          <a:lstStyle>
            <a:lvl1pPr marL="0" indent="0">
              <a:spcBef>
                <a:spcPts val="0"/>
              </a:spcBef>
              <a:buClr>
                <a:srgbClr val="DA1A32"/>
              </a:buClr>
              <a:buFont typeface="Arial" charset="0"/>
              <a:buNone/>
              <a:defRPr sz="18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0" name="Content Placeholder 7"/>
          <p:cNvSpPr>
            <a:spLocks noGrp="1"/>
          </p:cNvSpPr>
          <p:nvPr>
            <p:ph sz="quarter" idx="14" hasCustomPrompt="1"/>
          </p:nvPr>
        </p:nvSpPr>
        <p:spPr>
          <a:xfrm>
            <a:off x="366946" y="1570861"/>
            <a:ext cx="2681053" cy="1498709"/>
          </a:xfrm>
          <a:prstGeom prst="rect">
            <a:avLst/>
          </a:prstGeom>
          <a:solidFill>
            <a:srgbClr val="002A4E"/>
          </a:solidFill>
        </p:spPr>
        <p:txBody>
          <a:bodyPr anchor="ctr"/>
          <a:lstStyle>
            <a:lvl1pPr marL="0" indent="0">
              <a:spcBef>
                <a:spcPts val="0"/>
              </a:spcBef>
              <a:buClr>
                <a:srgbClr val="DA1A32"/>
              </a:buClr>
              <a:buFont typeface="Arial" charset="0"/>
              <a:buNone/>
              <a:defRPr sz="3600" baseline="0">
                <a:solidFill>
                  <a:srgbClr val="FFFFFF"/>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Step 1 &gt;</a:t>
            </a:r>
          </a:p>
        </p:txBody>
      </p:sp>
      <p:cxnSp>
        <p:nvCxnSpPr>
          <p:cNvPr id="36" name="Straight Connector 35"/>
          <p:cNvCxnSpPr/>
          <p:nvPr userDrawn="1"/>
        </p:nvCxnSpPr>
        <p:spPr>
          <a:xfrm>
            <a:off x="361950" y="3069570"/>
            <a:ext cx="26860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Content Placeholder 7"/>
          <p:cNvSpPr>
            <a:spLocks noGrp="1"/>
          </p:cNvSpPr>
          <p:nvPr>
            <p:ph sz="quarter" idx="15"/>
          </p:nvPr>
        </p:nvSpPr>
        <p:spPr>
          <a:xfrm>
            <a:off x="366946" y="3428999"/>
            <a:ext cx="2681053" cy="2572511"/>
          </a:xfrm>
          <a:prstGeom prst="rect">
            <a:avLst/>
          </a:prstGeom>
          <a:solidFill>
            <a:srgbClr val="C5C7C9"/>
          </a:solidFill>
          <a:ln>
            <a:noFill/>
          </a:ln>
        </p:spPr>
        <p:txBody>
          <a:bodyPr/>
          <a:lstStyle>
            <a:lvl1pPr marL="0" indent="0">
              <a:spcBef>
                <a:spcPts val="0"/>
              </a:spcBef>
              <a:buClr>
                <a:srgbClr val="DA1A32"/>
              </a:buClr>
              <a:buFont typeface="Arial" charset="0"/>
              <a:buNone/>
              <a:defRPr sz="1800">
                <a:solidFill>
                  <a:srgbClr val="002A4E"/>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18" name="Content Placeholder 7"/>
          <p:cNvSpPr>
            <a:spLocks noGrp="1"/>
          </p:cNvSpPr>
          <p:nvPr>
            <p:ph sz="quarter" idx="16"/>
          </p:nvPr>
        </p:nvSpPr>
        <p:spPr>
          <a:xfrm>
            <a:off x="3232150" y="3070819"/>
            <a:ext cx="2681053" cy="358181"/>
          </a:xfrm>
          <a:prstGeom prst="rect">
            <a:avLst/>
          </a:prstGeom>
          <a:solidFill>
            <a:srgbClr val="C5C7C9"/>
          </a:solidFill>
        </p:spPr>
        <p:txBody>
          <a:bodyPr/>
          <a:lstStyle>
            <a:lvl1pPr marL="0" indent="0">
              <a:spcBef>
                <a:spcPts val="0"/>
              </a:spcBef>
              <a:buClr>
                <a:srgbClr val="DA1A32"/>
              </a:buClr>
              <a:buFont typeface="Arial" charset="0"/>
              <a:buNone/>
              <a:defRPr sz="18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19" name="Content Placeholder 7"/>
          <p:cNvSpPr>
            <a:spLocks noGrp="1"/>
          </p:cNvSpPr>
          <p:nvPr>
            <p:ph sz="quarter" idx="17" hasCustomPrompt="1"/>
          </p:nvPr>
        </p:nvSpPr>
        <p:spPr>
          <a:xfrm>
            <a:off x="3232150" y="1570861"/>
            <a:ext cx="2681053" cy="1498709"/>
          </a:xfrm>
          <a:prstGeom prst="rect">
            <a:avLst/>
          </a:prstGeom>
          <a:solidFill>
            <a:srgbClr val="002A4E"/>
          </a:solidFill>
        </p:spPr>
        <p:txBody>
          <a:bodyPr anchor="ctr"/>
          <a:lstStyle>
            <a:lvl1pPr marL="0" indent="0">
              <a:spcBef>
                <a:spcPts val="0"/>
              </a:spcBef>
              <a:buClr>
                <a:srgbClr val="DA1A32"/>
              </a:buClr>
              <a:buFont typeface="Arial" charset="0"/>
              <a:buNone/>
              <a:defRPr sz="3600" baseline="0">
                <a:solidFill>
                  <a:srgbClr val="FFFFFF"/>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Step 2 &gt;</a:t>
            </a:r>
          </a:p>
        </p:txBody>
      </p:sp>
      <p:cxnSp>
        <p:nvCxnSpPr>
          <p:cNvPr id="21" name="Straight Connector 20"/>
          <p:cNvCxnSpPr/>
          <p:nvPr userDrawn="1"/>
        </p:nvCxnSpPr>
        <p:spPr>
          <a:xfrm>
            <a:off x="3227154" y="3069570"/>
            <a:ext cx="26860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Content Placeholder 7"/>
          <p:cNvSpPr>
            <a:spLocks noGrp="1"/>
          </p:cNvSpPr>
          <p:nvPr>
            <p:ph sz="quarter" idx="18"/>
          </p:nvPr>
        </p:nvSpPr>
        <p:spPr>
          <a:xfrm>
            <a:off x="3232150" y="3428999"/>
            <a:ext cx="2681053" cy="2572511"/>
          </a:xfrm>
          <a:prstGeom prst="rect">
            <a:avLst/>
          </a:prstGeom>
          <a:solidFill>
            <a:srgbClr val="C5C7C9"/>
          </a:solidFill>
        </p:spPr>
        <p:txBody>
          <a:bodyPr/>
          <a:lstStyle>
            <a:lvl1pPr marL="0" indent="0">
              <a:spcBef>
                <a:spcPts val="0"/>
              </a:spcBef>
              <a:buClr>
                <a:srgbClr val="DA1A32"/>
              </a:buClr>
              <a:buFont typeface="Arial" charset="0"/>
              <a:buNone/>
              <a:defRPr sz="1800">
                <a:solidFill>
                  <a:srgbClr val="002A4E"/>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3" name="Content Placeholder 7"/>
          <p:cNvSpPr>
            <a:spLocks noGrp="1"/>
          </p:cNvSpPr>
          <p:nvPr>
            <p:ph sz="quarter" idx="19"/>
          </p:nvPr>
        </p:nvSpPr>
        <p:spPr>
          <a:xfrm>
            <a:off x="6096000" y="3070819"/>
            <a:ext cx="2681053" cy="358181"/>
          </a:xfrm>
          <a:prstGeom prst="rect">
            <a:avLst/>
          </a:prstGeom>
          <a:solidFill>
            <a:srgbClr val="C5C7C9"/>
          </a:solidFill>
        </p:spPr>
        <p:txBody>
          <a:bodyPr/>
          <a:lstStyle>
            <a:lvl1pPr marL="0" indent="0">
              <a:spcBef>
                <a:spcPts val="0"/>
              </a:spcBef>
              <a:buClr>
                <a:srgbClr val="DA1A32"/>
              </a:buClr>
              <a:buFont typeface="Arial" charset="0"/>
              <a:buNone/>
              <a:defRPr sz="1800">
                <a:solidFill>
                  <a:srgbClr val="DA1A32"/>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sp>
        <p:nvSpPr>
          <p:cNvPr id="24" name="Content Placeholder 7"/>
          <p:cNvSpPr>
            <a:spLocks noGrp="1"/>
          </p:cNvSpPr>
          <p:nvPr>
            <p:ph sz="quarter" idx="20" hasCustomPrompt="1"/>
          </p:nvPr>
        </p:nvSpPr>
        <p:spPr>
          <a:xfrm>
            <a:off x="6096000" y="1570861"/>
            <a:ext cx="2681053" cy="1498709"/>
          </a:xfrm>
          <a:prstGeom prst="rect">
            <a:avLst/>
          </a:prstGeom>
          <a:solidFill>
            <a:srgbClr val="002A4E"/>
          </a:solidFill>
        </p:spPr>
        <p:txBody>
          <a:bodyPr anchor="ctr"/>
          <a:lstStyle>
            <a:lvl1pPr marL="0" indent="0">
              <a:spcBef>
                <a:spcPts val="0"/>
              </a:spcBef>
              <a:buClr>
                <a:srgbClr val="DA1A32"/>
              </a:buClr>
              <a:buFont typeface="Arial" charset="0"/>
              <a:buNone/>
              <a:defRPr sz="3600" baseline="0">
                <a:solidFill>
                  <a:srgbClr val="FFFFFF"/>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Step 3 &gt;</a:t>
            </a:r>
          </a:p>
        </p:txBody>
      </p:sp>
      <p:cxnSp>
        <p:nvCxnSpPr>
          <p:cNvPr id="25" name="Straight Connector 24"/>
          <p:cNvCxnSpPr/>
          <p:nvPr userDrawn="1"/>
        </p:nvCxnSpPr>
        <p:spPr>
          <a:xfrm>
            <a:off x="6091004" y="3069570"/>
            <a:ext cx="26860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Content Placeholder 7"/>
          <p:cNvSpPr>
            <a:spLocks noGrp="1"/>
          </p:cNvSpPr>
          <p:nvPr>
            <p:ph sz="quarter" idx="21"/>
          </p:nvPr>
        </p:nvSpPr>
        <p:spPr>
          <a:xfrm>
            <a:off x="6096000" y="3428999"/>
            <a:ext cx="2681053" cy="2572511"/>
          </a:xfrm>
          <a:prstGeom prst="rect">
            <a:avLst/>
          </a:prstGeom>
          <a:solidFill>
            <a:srgbClr val="C5C7C9"/>
          </a:solidFill>
        </p:spPr>
        <p:txBody>
          <a:bodyPr/>
          <a:lstStyle>
            <a:lvl1pPr marL="0" indent="0">
              <a:spcBef>
                <a:spcPts val="0"/>
              </a:spcBef>
              <a:buClr>
                <a:srgbClr val="DA1A32"/>
              </a:buClr>
              <a:buFont typeface="Arial" charset="0"/>
              <a:buNone/>
              <a:defRPr sz="1800">
                <a:solidFill>
                  <a:srgbClr val="002A4E"/>
                </a:solidFill>
                <a:latin typeface="Arial" charset="0"/>
                <a:ea typeface="Arial" charset="0"/>
                <a:cs typeface="Arial" charset="0"/>
              </a:defRPr>
            </a:lvl1pPr>
            <a:lvl2pPr marL="457200" indent="0">
              <a:buClr>
                <a:srgbClr val="DA1A32"/>
              </a:buClr>
              <a:buFont typeface=".AppleSystemUIFont" charset="-120"/>
              <a:buNone/>
              <a:defRPr sz="1800">
                <a:latin typeface="Arial" charset="0"/>
                <a:ea typeface="Arial" charset="0"/>
                <a:cs typeface="Arial" charset="0"/>
              </a:defRPr>
            </a:lvl2pPr>
            <a:lvl3pPr marL="914400" indent="0">
              <a:buClr>
                <a:srgbClr val="DA1A32"/>
              </a:buClr>
              <a:buNone/>
              <a:defRPr sz="1800">
                <a:latin typeface="Arial" charset="0"/>
                <a:ea typeface="Arial" charset="0"/>
                <a:cs typeface="Arial" charset="0"/>
              </a:defRPr>
            </a:lvl3pPr>
            <a:lvl4pPr marL="1371600" indent="0">
              <a:buClr>
                <a:srgbClr val="DA1A32"/>
              </a:buClr>
              <a:buNone/>
              <a:defRPr sz="1800">
                <a:latin typeface="Arial" charset="0"/>
                <a:ea typeface="Arial" charset="0"/>
                <a:cs typeface="Arial" charset="0"/>
              </a:defRPr>
            </a:lvl4pPr>
            <a:lvl5pPr marL="1828800" indent="0">
              <a:buClr>
                <a:srgbClr val="DA1A32"/>
              </a:buClr>
              <a:buNone/>
              <a:defRPr sz="1800">
                <a:latin typeface="Arial" charset="0"/>
                <a:ea typeface="Arial" charset="0"/>
                <a:cs typeface="Arial" charset="0"/>
              </a:defRPr>
            </a:lvl5pPr>
          </a:lstStyle>
          <a:p>
            <a:pPr lvl="0"/>
            <a:r>
              <a:rPr lang="en-US" dirty="0"/>
              <a:t>Click to edit Master text</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820707" y="6126836"/>
            <a:ext cx="954993" cy="350164"/>
          </a:xfrm>
          <a:prstGeom prst="rect">
            <a:avLst/>
          </a:prstGeom>
        </p:spPr>
      </p:pic>
    </p:spTree>
    <p:extLst>
      <p:ext uri="{BB962C8B-B14F-4D97-AF65-F5344CB8AC3E}">
        <p14:creationId xmlns:p14="http://schemas.microsoft.com/office/powerpoint/2010/main" xmlns="" val="38514033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91866" y="3751521"/>
            <a:ext cx="2778319" cy="381000"/>
          </a:xfrm>
          <a:prstGeom prst="rect">
            <a:avLst/>
          </a:prstGeom>
        </p:spPr>
        <p:txBody>
          <a:bodyPr bIns="0"/>
          <a:lstStyle>
            <a:lvl1pPr marL="0" indent="0">
              <a:lnSpc>
                <a:spcPct val="70000"/>
              </a:lnSpc>
              <a:spcBef>
                <a:spcPts val="0"/>
              </a:spcBef>
              <a:buNone/>
              <a:defRPr sz="2000">
                <a:solidFill>
                  <a:srgbClr val="002A4E"/>
                </a:solidFill>
                <a:latin typeface="Book Antiqua" charset="0"/>
                <a:ea typeface="Book Antiqua" charset="0"/>
                <a:cs typeface="Book Antiqua" charset="0"/>
              </a:defRPr>
            </a:lvl1pPr>
            <a:lvl2pPr marL="457200" indent="0">
              <a:lnSpc>
                <a:spcPct val="70000"/>
              </a:lnSpc>
              <a:buNone/>
              <a:defRPr sz="2000">
                <a:solidFill>
                  <a:schemeClr val="bg1"/>
                </a:solidFill>
                <a:latin typeface="Book Antiqua" charset="0"/>
                <a:ea typeface="Book Antiqua" charset="0"/>
                <a:cs typeface="Book Antiqua" charset="0"/>
              </a:defRPr>
            </a:lvl2pPr>
            <a:lvl3pPr marL="914400" indent="0">
              <a:lnSpc>
                <a:spcPct val="70000"/>
              </a:lnSpc>
              <a:buNone/>
              <a:defRPr sz="2000">
                <a:solidFill>
                  <a:schemeClr val="bg1"/>
                </a:solidFill>
                <a:latin typeface="Book Antiqua" charset="0"/>
                <a:ea typeface="Book Antiqua" charset="0"/>
                <a:cs typeface="Book Antiqua" charset="0"/>
              </a:defRPr>
            </a:lvl3pPr>
            <a:lvl4pPr marL="1371600" indent="0">
              <a:lnSpc>
                <a:spcPct val="70000"/>
              </a:lnSpc>
              <a:buNone/>
              <a:defRPr sz="2000">
                <a:solidFill>
                  <a:schemeClr val="bg1"/>
                </a:solidFill>
                <a:latin typeface="Book Antiqua" charset="0"/>
                <a:ea typeface="Book Antiqua" charset="0"/>
                <a:cs typeface="Book Antiqua" charset="0"/>
              </a:defRPr>
            </a:lvl4pPr>
            <a:lvl5pPr marL="1828800" indent="0">
              <a:lnSpc>
                <a:spcPct val="70000"/>
              </a:lnSpc>
              <a:buNone/>
              <a:defRPr sz="2000">
                <a:solidFill>
                  <a:schemeClr val="bg1"/>
                </a:solidFill>
                <a:latin typeface="Book Antiqua" charset="0"/>
                <a:ea typeface="Book Antiqua" charset="0"/>
                <a:cs typeface="Book Antiqua" charset="0"/>
              </a:defRPr>
            </a:lvl5pPr>
          </a:lstStyle>
          <a:p>
            <a:pPr lvl="0"/>
            <a:r>
              <a:rPr lang="en-US" dirty="0"/>
              <a:t>www.eagle.org</a:t>
            </a:r>
          </a:p>
        </p:txBody>
      </p:sp>
      <p:cxnSp>
        <p:nvCxnSpPr>
          <p:cNvPr id="29" name="Straight Connector 28"/>
          <p:cNvCxnSpPr/>
          <p:nvPr userDrawn="1"/>
        </p:nvCxnSpPr>
        <p:spPr>
          <a:xfrm>
            <a:off x="5381625" y="2895600"/>
            <a:ext cx="469900" cy="0"/>
          </a:xfrm>
          <a:prstGeom prst="line">
            <a:avLst/>
          </a:prstGeom>
          <a:ln w="25400">
            <a:solidFill>
              <a:srgbClr val="DA1A32"/>
            </a:solidFill>
          </a:ln>
        </p:spPr>
        <p:style>
          <a:lnRef idx="1">
            <a:schemeClr val="accent1"/>
          </a:lnRef>
          <a:fillRef idx="0">
            <a:schemeClr val="accent1"/>
          </a:fillRef>
          <a:effectRef idx="0">
            <a:schemeClr val="accent1"/>
          </a:effectRef>
          <a:fontRef idx="minor">
            <a:schemeClr val="tx1"/>
          </a:fontRef>
        </p:style>
      </p:cxnSp>
      <p:sp>
        <p:nvSpPr>
          <p:cNvPr id="8" name="Text Placeholder 4"/>
          <p:cNvSpPr>
            <a:spLocks noGrp="1"/>
          </p:cNvSpPr>
          <p:nvPr>
            <p:ph type="body" sz="quarter" idx="11" hasCustomPrompt="1"/>
          </p:nvPr>
        </p:nvSpPr>
        <p:spPr>
          <a:xfrm>
            <a:off x="5291138" y="3065722"/>
            <a:ext cx="2779047" cy="517708"/>
          </a:xfrm>
          <a:prstGeom prst="rect">
            <a:avLst/>
          </a:prstGeom>
        </p:spPr>
        <p:txBody>
          <a:bodyPr/>
          <a:lstStyle>
            <a:lvl1pPr marL="0" indent="0">
              <a:spcBef>
                <a:spcPts val="0"/>
              </a:spcBef>
              <a:buNone/>
              <a:defRPr sz="4000" baseline="0">
                <a:solidFill>
                  <a:srgbClr val="002A4E"/>
                </a:solidFill>
                <a:latin typeface="Arial" charset="0"/>
                <a:ea typeface="Arial" charset="0"/>
                <a:cs typeface="Arial" charset="0"/>
              </a:defRPr>
            </a:lvl1pPr>
            <a:lvl2pPr marL="457200" indent="0">
              <a:buNone/>
              <a:defRPr sz="4800">
                <a:solidFill>
                  <a:schemeClr val="bg1"/>
                </a:solidFill>
                <a:latin typeface="Arial" charset="0"/>
                <a:ea typeface="Arial" charset="0"/>
                <a:cs typeface="Arial" charset="0"/>
              </a:defRPr>
            </a:lvl2pPr>
            <a:lvl3pPr marL="914400" indent="0">
              <a:buNone/>
              <a:defRPr sz="4800">
                <a:solidFill>
                  <a:schemeClr val="bg1"/>
                </a:solidFill>
                <a:latin typeface="Arial" charset="0"/>
                <a:ea typeface="Arial" charset="0"/>
                <a:cs typeface="Arial" charset="0"/>
              </a:defRPr>
            </a:lvl3pPr>
            <a:lvl4pPr marL="1371600" indent="0">
              <a:buNone/>
              <a:defRPr sz="4800">
                <a:solidFill>
                  <a:schemeClr val="bg1"/>
                </a:solidFill>
                <a:latin typeface="Arial" charset="0"/>
                <a:ea typeface="Arial" charset="0"/>
                <a:cs typeface="Arial" charset="0"/>
              </a:defRPr>
            </a:lvl4pPr>
            <a:lvl5pPr marL="1828800" indent="0">
              <a:buNone/>
              <a:defRPr sz="4800">
                <a:solidFill>
                  <a:schemeClr val="bg1"/>
                </a:solidFill>
                <a:latin typeface="Arial" charset="0"/>
                <a:ea typeface="Arial" charset="0"/>
                <a:cs typeface="Arial" charset="0"/>
              </a:defRPr>
            </a:lvl5pPr>
          </a:lstStyle>
          <a:p>
            <a:pPr lvl="0"/>
            <a:r>
              <a:rPr lang="en-US" dirty="0"/>
              <a:t>Thank you</a:t>
            </a:r>
          </a:p>
        </p:txBody>
      </p:sp>
      <p:sp>
        <p:nvSpPr>
          <p:cNvPr id="13" name="TextBox 12"/>
          <p:cNvSpPr txBox="1"/>
          <p:nvPr userDrawn="1"/>
        </p:nvSpPr>
        <p:spPr>
          <a:xfrm>
            <a:off x="276225" y="6566356"/>
            <a:ext cx="3587750" cy="215444"/>
          </a:xfrm>
          <a:prstGeom prst="rect">
            <a:avLst/>
          </a:prstGeom>
          <a:noFill/>
        </p:spPr>
        <p:txBody>
          <a:bodyPr wrap="square" rtlCol="0">
            <a:spAutoFit/>
          </a:bodyPr>
          <a:lstStyle/>
          <a:p>
            <a:pPr fontAlgn="auto">
              <a:spcBef>
                <a:spcPts val="0"/>
              </a:spcBef>
              <a:spcAft>
                <a:spcPts val="0"/>
              </a:spcAft>
            </a:pPr>
            <a:r>
              <a:rPr lang="en-US" sz="800" b="0" dirty="0">
                <a:solidFill>
                  <a:srgbClr val="9C9EA1"/>
                </a:solidFill>
                <a:latin typeface="Book Antiqua" charset="0"/>
                <a:ea typeface="Book Antiqua" charset="0"/>
                <a:cs typeface="Book Antiqua" charset="0"/>
              </a:rPr>
              <a:t>© 2017 American Bureau of Shipping. All rights reserved</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418629" y="1289108"/>
            <a:ext cx="4381971" cy="4213015"/>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772399" y="521025"/>
            <a:ext cx="865022" cy="317175"/>
          </a:xfrm>
          <a:prstGeom prst="rect">
            <a:avLst/>
          </a:prstGeom>
        </p:spPr>
      </p:pic>
    </p:spTree>
    <p:extLst>
      <p:ext uri="{BB962C8B-B14F-4D97-AF65-F5344CB8AC3E}">
        <p14:creationId xmlns:p14="http://schemas.microsoft.com/office/powerpoint/2010/main" xmlns="" val="2969807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3.xml"/><Relationship Id="rId7" Type="http://schemas.openxmlformats.org/officeDocument/2006/relationships/image" Target="../media/image11.jpeg"/><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theme" Target="../theme/theme10.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5" Type="http://schemas.openxmlformats.org/officeDocument/2006/relationships/slideLayout" Target="../slideLayouts/slideLayout90.xml"/><Relationship Id="rId10" Type="http://schemas.openxmlformats.org/officeDocument/2006/relationships/theme" Target="../theme/theme11.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theme" Target="../theme/theme6.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10" Type="http://schemas.openxmlformats.org/officeDocument/2006/relationships/theme" Target="../theme/theme7.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10" Type="http://schemas.openxmlformats.org/officeDocument/2006/relationships/theme" Target="../theme/theme8.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10" Type="http://schemas.openxmlformats.org/officeDocument/2006/relationships/theme" Target="../theme/theme9.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Slide Number Placeholder 9"/>
          <p:cNvSpPr>
            <a:spLocks noGrp="1"/>
          </p:cNvSpPr>
          <p:nvPr>
            <p:ph type="sldNum" sz="quarter" idx="4"/>
          </p:nvPr>
        </p:nvSpPr>
        <p:spPr>
          <a:xfrm>
            <a:off x="280607" y="6311186"/>
            <a:ext cx="3254779" cy="165814"/>
          </a:xfrm>
          <a:prstGeom prst="rect">
            <a:avLst/>
          </a:prstGeom>
        </p:spPr>
        <p:txBody>
          <a:bodyPr/>
          <a:lstStyle>
            <a:lvl1pPr>
              <a:defRPr>
                <a:latin typeface="Book Antiqua" charset="0"/>
                <a:ea typeface="Book Antiqua" charset="0"/>
                <a:cs typeface="Book Antiqua" charset="0"/>
              </a:defRPr>
            </a:lvl1pPr>
          </a:lstStyle>
          <a:p>
            <a:pPr fontAlgn="auto">
              <a:spcBef>
                <a:spcPts val="0"/>
              </a:spcBef>
              <a:spcAft>
                <a:spcPts val="0"/>
              </a:spcAft>
            </a:pPr>
            <a:fld id="{41FAC4EC-5D89-1C41-A9EF-1F206B220A4C}" type="slidenum">
              <a:rPr lang="en-US" sz="1000" b="0" smtClean="0">
                <a:solidFill>
                  <a:srgbClr val="002A4E"/>
                </a:solidFill>
              </a:rPr>
              <a:pPr fontAlgn="auto">
                <a:spcBef>
                  <a:spcPts val="0"/>
                </a:spcBef>
                <a:spcAft>
                  <a:spcPts val="0"/>
                </a:spcAft>
              </a:pPr>
              <a:t>‹#›</a:t>
            </a:fld>
            <a:r>
              <a:rPr lang="en-US" sz="1000" b="0" dirty="0" smtClean="0">
                <a:solidFill>
                  <a:srgbClr val="002A4E"/>
                </a:solidFill>
              </a:rPr>
              <a:t> | Title of Presentation Goes Here</a:t>
            </a:r>
            <a:endParaRPr lang="en-US" sz="1000" b="0" dirty="0">
              <a:solidFill>
                <a:srgbClr val="002A4E"/>
              </a:solidFill>
            </a:endParaRPr>
          </a:p>
        </p:txBody>
      </p:sp>
    </p:spTree>
    <p:extLst>
      <p:ext uri="{BB962C8B-B14F-4D97-AF65-F5344CB8AC3E}">
        <p14:creationId xmlns:p14="http://schemas.microsoft.com/office/powerpoint/2010/main" xmlns="" val="2611348550"/>
      </p:ext>
    </p:extLst>
  </p:cSld>
  <p:clrMap bg1="lt1" tx1="dk1" bg2="lt2" tx2="dk2" accent1="accent1" accent2="accent2" accent3="accent3" accent4="accent4" accent5="accent5" accent6="accent6" hlink="hlink" folHlink="folHlink"/>
  <p:sldLayoutIdLst>
    <p:sldLayoutId id="2147483990" r:id="rId1"/>
    <p:sldLayoutId id="2147483993" r:id="rId2"/>
    <p:sldLayoutId id="2147483994" r:id="rId3"/>
    <p:sldLayoutId id="2147483995" r:id="rId4"/>
    <p:sldLayoutId id="2147483996" r:id="rId5"/>
    <p:sldLayoutId id="2147484009" r:id="rId6"/>
    <p:sldLayoutId id="2147484015" r:id="rId7"/>
    <p:sldLayoutId id="2147484016" r:id="rId8"/>
    <p:sldLayoutId id="2147484045" r:id="rId9"/>
    <p:sldLayoutId id="2147484046" r:id="rId10"/>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26">
          <p15:clr>
            <a:srgbClr val="F26B43"/>
          </p15:clr>
        </p15:guide>
        <p15:guide id="2" pos="228">
          <p15:clr>
            <a:srgbClr val="F26B43"/>
          </p15:clr>
        </p15:guide>
        <p15:guide id="3" pos="567">
          <p15:clr>
            <a:srgbClr val="F26B43"/>
          </p15:clr>
        </p15:guide>
        <p15:guide id="4" pos="684">
          <p15:clr>
            <a:srgbClr val="F26B43"/>
          </p15:clr>
        </p15:guide>
        <p15:guide id="5" pos="1018">
          <p15:clr>
            <a:srgbClr val="F26B43"/>
          </p15:clr>
        </p15:guide>
        <p15:guide id="6" pos="1134">
          <p15:clr>
            <a:srgbClr val="F26B43"/>
          </p15:clr>
        </p15:guide>
        <p15:guide id="7" pos="1470">
          <p15:clr>
            <a:srgbClr val="F26B43"/>
          </p15:clr>
        </p15:guide>
        <p15:guide id="8" pos="1586">
          <p15:clr>
            <a:srgbClr val="F26B43"/>
          </p15:clr>
        </p15:guide>
        <p15:guide id="9" pos="1920">
          <p15:clr>
            <a:srgbClr val="F26B43"/>
          </p15:clr>
        </p15:guide>
        <p15:guide id="10" pos="2036">
          <p15:clr>
            <a:srgbClr val="F26B43"/>
          </p15:clr>
        </p15:guide>
        <p15:guide id="11" pos="2372">
          <p15:clr>
            <a:srgbClr val="F26B43"/>
          </p15:clr>
        </p15:guide>
        <p15:guide id="12" pos="2488">
          <p15:clr>
            <a:srgbClr val="F26B43"/>
          </p15:clr>
        </p15:guide>
        <p15:guide id="13" pos="2822">
          <p15:clr>
            <a:srgbClr val="F26B43"/>
          </p15:clr>
        </p15:guide>
        <p15:guide id="14" pos="2938">
          <p15:clr>
            <a:srgbClr val="F26B43"/>
          </p15:clr>
        </p15:guide>
        <p15:guide id="15" pos="3274">
          <p15:clr>
            <a:srgbClr val="F26B43"/>
          </p15:clr>
        </p15:guide>
        <p15:guide id="16" pos="3390">
          <p15:clr>
            <a:srgbClr val="F26B43"/>
          </p15:clr>
        </p15:guide>
        <p15:guide id="17" pos="3724">
          <p15:clr>
            <a:srgbClr val="F26B43"/>
          </p15:clr>
        </p15:guide>
        <p15:guide id="18" pos="3840">
          <p15:clr>
            <a:srgbClr val="F26B43"/>
          </p15:clr>
        </p15:guide>
        <p15:guide id="19" pos="4176">
          <p15:clr>
            <a:srgbClr val="F26B43"/>
          </p15:clr>
        </p15:guide>
        <p15:guide id="20" pos="4292">
          <p15:clr>
            <a:srgbClr val="F26B43"/>
          </p15:clr>
        </p15:guide>
        <p15:guide id="21" pos="4626">
          <p15:clr>
            <a:srgbClr val="F26B43"/>
          </p15:clr>
        </p15:guide>
        <p15:guide id="22" pos="4742">
          <p15:clr>
            <a:srgbClr val="F26B43"/>
          </p15:clr>
        </p15:guide>
        <p15:guide id="23" pos="5078">
          <p15:clr>
            <a:srgbClr val="F26B43"/>
          </p15:clr>
        </p15:guide>
        <p15:guide id="24" pos="5194">
          <p15:clr>
            <a:srgbClr val="F26B43"/>
          </p15:clr>
        </p15:guide>
        <p15:guide id="25" pos="5528">
          <p15:clr>
            <a:srgbClr val="F26B43"/>
          </p15:clr>
        </p15:guide>
        <p15:guide id="26" orient="horz" pos="4092">
          <p15:clr>
            <a:srgbClr val="F26B43"/>
          </p15:clr>
        </p15:guide>
        <p15:guide id="27" orient="horz" pos="813">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762000" y="739924"/>
            <a:ext cx="938645" cy="0"/>
          </a:xfrm>
          <a:custGeom>
            <a:avLst/>
            <a:gdLst/>
            <a:ahLst/>
            <a:cxnLst/>
            <a:rect l="l" t="t" r="r" b="b"/>
            <a:pathLst>
              <a:path w="1032510">
                <a:moveTo>
                  <a:pt x="0" y="0"/>
                </a:moveTo>
                <a:lnTo>
                  <a:pt x="1032510" y="0"/>
                </a:lnTo>
              </a:path>
            </a:pathLst>
          </a:custGeom>
          <a:ln w="32512">
            <a:solidFill>
              <a:srgbClr val="DA1A32"/>
            </a:solidFill>
          </a:ln>
        </p:spPr>
        <p:txBody>
          <a:bodyPr wrap="square" lIns="0" tIns="0" rIns="0" bIns="0" rtlCol="0"/>
          <a:lstStyle/>
          <a:p>
            <a:pPr fontAlgn="auto">
              <a:spcBef>
                <a:spcPts val="0"/>
              </a:spcBef>
              <a:spcAft>
                <a:spcPts val="0"/>
              </a:spcAft>
            </a:pPr>
            <a:endParaRPr sz="1588" b="0">
              <a:solidFill>
                <a:prstClr val="black"/>
              </a:solidFill>
              <a:latin typeface="Calibri"/>
            </a:endParaRPr>
          </a:p>
        </p:txBody>
      </p:sp>
      <p:sp>
        <p:nvSpPr>
          <p:cNvPr id="17" name="bk object 17"/>
          <p:cNvSpPr/>
          <p:nvPr/>
        </p:nvSpPr>
        <p:spPr>
          <a:xfrm>
            <a:off x="7525789" y="5809802"/>
            <a:ext cx="869949" cy="308610"/>
          </a:xfrm>
          <a:prstGeom prst="rect">
            <a:avLst/>
          </a:prstGeom>
          <a:blipFill>
            <a:blip r:embed="rId7" cstate="print"/>
            <a:stretch>
              <a:fillRect/>
            </a:stretch>
          </a:blipFill>
        </p:spPr>
        <p:txBody>
          <a:bodyPr wrap="square" lIns="0" tIns="0" rIns="0" bIns="0" rtlCol="0"/>
          <a:lstStyle/>
          <a:p>
            <a:pPr fontAlgn="auto">
              <a:spcBef>
                <a:spcPts val="0"/>
              </a:spcBef>
              <a:spcAft>
                <a:spcPts val="0"/>
              </a:spcAft>
            </a:pPr>
            <a:endParaRPr sz="1588" b="0">
              <a:solidFill>
                <a:prstClr val="black"/>
              </a:solidFill>
              <a:latin typeface="Calibri"/>
            </a:endParaRPr>
          </a:p>
        </p:txBody>
      </p:sp>
      <p:sp>
        <p:nvSpPr>
          <p:cNvPr id="2" name="Holder 2"/>
          <p:cNvSpPr>
            <a:spLocks noGrp="1"/>
          </p:cNvSpPr>
          <p:nvPr>
            <p:ph type="title"/>
          </p:nvPr>
        </p:nvSpPr>
        <p:spPr>
          <a:xfrm>
            <a:off x="716512" y="931804"/>
            <a:ext cx="7710977" cy="492443"/>
          </a:xfrm>
          <a:prstGeom prst="rect">
            <a:avLst/>
          </a:prstGeom>
        </p:spPr>
        <p:txBody>
          <a:bodyPr wrap="square" lIns="0" tIns="0" rIns="0" bIns="0">
            <a:spAutoFit/>
          </a:bodyPr>
          <a:lstStyle>
            <a:lvl1pPr>
              <a:defRPr sz="3200" b="0" i="0">
                <a:solidFill>
                  <a:srgbClr val="002A4E"/>
                </a:solidFill>
                <a:latin typeface="Arial"/>
                <a:cs typeface="Arial"/>
              </a:defRPr>
            </a:lvl1pPr>
          </a:lstStyle>
          <a:p>
            <a:endParaRPr/>
          </a:p>
        </p:txBody>
      </p:sp>
      <p:sp>
        <p:nvSpPr>
          <p:cNvPr id="3" name="Holder 3"/>
          <p:cNvSpPr>
            <a:spLocks noGrp="1"/>
          </p:cNvSpPr>
          <p:nvPr>
            <p:ph type="body" idx="1"/>
          </p:nvPr>
        </p:nvSpPr>
        <p:spPr>
          <a:xfrm>
            <a:off x="902854" y="1489156"/>
            <a:ext cx="7338291" cy="461665"/>
          </a:xfrm>
          <a:prstGeom prst="rect">
            <a:avLst/>
          </a:prstGeom>
        </p:spPr>
        <p:txBody>
          <a:bodyPr wrap="square" lIns="0" tIns="0" rIns="0" bIns="0">
            <a:spAutoFit/>
          </a:bodyPr>
          <a:lstStyle>
            <a:lvl1pPr>
              <a:defRPr sz="30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813695" y="6023912"/>
            <a:ext cx="2717799" cy="122213"/>
          </a:xfrm>
          <a:prstGeom prst="rect">
            <a:avLst/>
          </a:prstGeom>
        </p:spPr>
        <p:txBody>
          <a:bodyPr wrap="square" lIns="0" tIns="0" rIns="0" bIns="0">
            <a:spAutoFit/>
          </a:bodyPr>
          <a:lstStyle>
            <a:lvl1pPr>
              <a:defRPr sz="794" b="1" i="0">
                <a:solidFill>
                  <a:srgbClr val="9C9EA1"/>
                </a:solidFill>
                <a:latin typeface="Book Antiqua"/>
                <a:cs typeface="Book Antiqua"/>
              </a:defRPr>
            </a:lvl1pPr>
          </a:lstStyle>
          <a:p>
            <a:pPr marL="11206" fontAlgn="auto">
              <a:spcBef>
                <a:spcPts val="0"/>
              </a:spcBef>
              <a:spcAft>
                <a:spcPts val="0"/>
              </a:spcAft>
            </a:pPr>
            <a:r>
              <a:rPr lang="en-US" smtClean="0"/>
              <a:t>© 2017 </a:t>
            </a:r>
            <a:r>
              <a:rPr lang="en-US" spc="-4" smtClean="0"/>
              <a:t>American Bureau </a:t>
            </a:r>
            <a:r>
              <a:rPr lang="en-US" smtClean="0"/>
              <a:t>of </a:t>
            </a:r>
            <a:r>
              <a:rPr lang="en-US" spc="-4" smtClean="0"/>
              <a:t>Shipping.</a:t>
            </a:r>
            <a:r>
              <a:rPr lang="en-US" spc="-9" smtClean="0"/>
              <a:t> </a:t>
            </a:r>
            <a:r>
              <a:rPr lang="en-US" spc="-4" smtClean="0"/>
              <a:t>All </a:t>
            </a:r>
            <a:r>
              <a:rPr lang="en-US" smtClean="0"/>
              <a:t>rights</a:t>
            </a:r>
            <a:r>
              <a:rPr lang="en-US" spc="-4" smtClean="0"/>
              <a:t> </a:t>
            </a:r>
            <a:r>
              <a:rPr lang="en-US" smtClean="0"/>
              <a:t>reserved</a:t>
            </a:r>
            <a:endParaRPr lang="en-US" dirty="0"/>
          </a:p>
        </p:txBody>
      </p:sp>
      <p:sp>
        <p:nvSpPr>
          <p:cNvPr id="5" name="Holder 5"/>
          <p:cNvSpPr>
            <a:spLocks noGrp="1"/>
          </p:cNvSpPr>
          <p:nvPr>
            <p:ph type="dt" sz="half" idx="6"/>
          </p:nvPr>
        </p:nvSpPr>
        <p:spPr>
          <a:xfrm>
            <a:off x="457200" y="6377940"/>
            <a:ext cx="2103120" cy="244362"/>
          </a:xfrm>
          <a:prstGeom prst="rect">
            <a:avLst/>
          </a:prstGeom>
        </p:spPr>
        <p:txBody>
          <a:bodyPr wrap="square" lIns="0" tIns="0" rIns="0" bIns="0">
            <a:spAutoFit/>
          </a:bodyPr>
          <a:lstStyle>
            <a:lvl1pPr algn="l">
              <a:defRPr>
                <a:solidFill>
                  <a:schemeClr val="tx1">
                    <a:tint val="75000"/>
                  </a:schemeClr>
                </a:solidFill>
              </a:defRPr>
            </a:lvl1pPr>
          </a:lstStyle>
          <a:p>
            <a:pPr fontAlgn="auto">
              <a:spcBef>
                <a:spcPts val="0"/>
              </a:spcBef>
              <a:spcAft>
                <a:spcPts val="0"/>
              </a:spcAft>
            </a:pPr>
            <a:fld id="{1D8BD707-D9CF-40AE-B4C6-C98DA3205C09}" type="datetimeFigureOut">
              <a:rPr lang="en-US" sz="1588" b="0" smtClean="0">
                <a:solidFill>
                  <a:prstClr val="black">
                    <a:tint val="75000"/>
                  </a:prstClr>
                </a:solidFill>
                <a:latin typeface="Calibri"/>
              </a:rPr>
              <a:pPr fontAlgn="auto">
                <a:spcBef>
                  <a:spcPts val="0"/>
                </a:spcBef>
                <a:spcAft>
                  <a:spcPts val="0"/>
                </a:spcAft>
              </a:pPr>
              <a:t>10/5/2017</a:t>
            </a:fld>
            <a:endParaRPr lang="en-US" sz="1588" b="0">
              <a:solidFill>
                <a:prstClr val="black">
                  <a:tint val="75000"/>
                </a:prstClr>
              </a:solidFill>
              <a:latin typeface="Calibri"/>
            </a:endParaRPr>
          </a:p>
        </p:txBody>
      </p:sp>
      <p:sp>
        <p:nvSpPr>
          <p:cNvPr id="6" name="Holder 6"/>
          <p:cNvSpPr>
            <a:spLocks noGrp="1"/>
          </p:cNvSpPr>
          <p:nvPr>
            <p:ph type="sldNum" sz="quarter" idx="7"/>
          </p:nvPr>
        </p:nvSpPr>
        <p:spPr>
          <a:xfrm>
            <a:off x="730596" y="6019191"/>
            <a:ext cx="2260023" cy="135743"/>
          </a:xfrm>
          <a:prstGeom prst="rect">
            <a:avLst/>
          </a:prstGeom>
        </p:spPr>
        <p:txBody>
          <a:bodyPr wrap="square" lIns="0" tIns="0" rIns="0" bIns="0">
            <a:spAutoFit/>
          </a:bodyPr>
          <a:lstStyle>
            <a:lvl1pPr>
              <a:defRPr sz="794" b="0" i="0">
                <a:solidFill>
                  <a:schemeClr val="tx1"/>
                </a:solidFill>
                <a:latin typeface="Book Antiqua"/>
                <a:cs typeface="Book Antiqua"/>
              </a:defRPr>
            </a:lvl1pPr>
          </a:lstStyle>
          <a:p>
            <a:pPr marL="22413" fontAlgn="auto">
              <a:spcBef>
                <a:spcPts val="0"/>
              </a:spcBef>
              <a:spcAft>
                <a:spcPts val="0"/>
              </a:spcAft>
            </a:pPr>
            <a:fld id="{81D60167-4931-47E6-BA6A-407CBD079E47}" type="slidenum">
              <a:rPr lang="en-US" sz="882" smtClean="0">
                <a:solidFill>
                  <a:srgbClr val="002A4E"/>
                </a:solidFill>
              </a:rPr>
              <a:pPr marL="22413" fontAlgn="auto">
                <a:spcBef>
                  <a:spcPts val="0"/>
                </a:spcBef>
                <a:spcAft>
                  <a:spcPts val="0"/>
                </a:spcAft>
              </a:pPr>
              <a:t>‹#›</a:t>
            </a:fld>
            <a:r>
              <a:rPr lang="en-US" sz="882" spc="-4" smtClean="0">
                <a:solidFill>
                  <a:srgbClr val="002A4E"/>
                </a:solidFill>
              </a:rPr>
              <a:t> </a:t>
            </a:r>
            <a:r>
              <a:rPr lang="en-US" sz="882" smtClean="0">
                <a:solidFill>
                  <a:srgbClr val="002A4E"/>
                </a:solidFill>
              </a:rPr>
              <a:t>|</a:t>
            </a:r>
            <a:r>
              <a:rPr lang="en-US" sz="882" spc="-9" smtClean="0">
                <a:solidFill>
                  <a:srgbClr val="002A4E"/>
                </a:solidFill>
              </a:rPr>
              <a:t> </a:t>
            </a:r>
            <a:r>
              <a:rPr lang="en-US" sz="882" smtClean="0">
                <a:solidFill>
                  <a:prstClr val="black"/>
                </a:solidFill>
              </a:rPr>
              <a:t>Smart</a:t>
            </a:r>
            <a:r>
              <a:rPr lang="en-US" sz="882" spc="-4" smtClean="0">
                <a:solidFill>
                  <a:prstClr val="black"/>
                </a:solidFill>
              </a:rPr>
              <a:t> </a:t>
            </a:r>
            <a:r>
              <a:rPr lang="en-US" sz="882" smtClean="0">
                <a:solidFill>
                  <a:prstClr val="black"/>
                </a:solidFill>
              </a:rPr>
              <a:t>Vessel</a:t>
            </a:r>
            <a:r>
              <a:rPr lang="en-US" sz="882" spc="-22" smtClean="0">
                <a:solidFill>
                  <a:prstClr val="black"/>
                </a:solidFill>
              </a:rPr>
              <a:t> </a:t>
            </a:r>
            <a:r>
              <a:rPr lang="en-US" sz="882" smtClean="0">
                <a:solidFill>
                  <a:prstClr val="black"/>
                </a:solidFill>
              </a:rPr>
              <a:t>–</a:t>
            </a:r>
            <a:r>
              <a:rPr lang="en-US" sz="882" spc="-4" smtClean="0">
                <a:solidFill>
                  <a:prstClr val="black"/>
                </a:solidFill>
              </a:rPr>
              <a:t> </a:t>
            </a:r>
            <a:r>
              <a:rPr lang="en-US" sz="882" smtClean="0">
                <a:solidFill>
                  <a:prstClr val="black"/>
                </a:solidFill>
              </a:rPr>
              <a:t>Func</a:t>
            </a:r>
            <a:r>
              <a:rPr lang="en-US" sz="882" spc="-4" smtClean="0">
                <a:solidFill>
                  <a:prstClr val="black"/>
                </a:solidFill>
              </a:rPr>
              <a:t>t</a:t>
            </a:r>
            <a:r>
              <a:rPr lang="en-US" sz="882" smtClean="0">
                <a:solidFill>
                  <a:prstClr val="black"/>
                </a:solidFill>
              </a:rPr>
              <a:t>ionali</a:t>
            </a:r>
            <a:r>
              <a:rPr lang="en-US" sz="882" spc="-4" smtClean="0">
                <a:solidFill>
                  <a:prstClr val="black"/>
                </a:solidFill>
              </a:rPr>
              <a:t>t</a:t>
            </a:r>
            <a:r>
              <a:rPr lang="en-US" sz="882" smtClean="0">
                <a:solidFill>
                  <a:prstClr val="black"/>
                </a:solidFill>
              </a:rPr>
              <a:t>y</a:t>
            </a:r>
            <a:r>
              <a:rPr lang="en-US" sz="882" spc="-22" smtClean="0">
                <a:solidFill>
                  <a:prstClr val="black"/>
                </a:solidFill>
              </a:rPr>
              <a:t> </a:t>
            </a:r>
            <a:r>
              <a:rPr lang="en-US" sz="882" smtClean="0">
                <a:solidFill>
                  <a:prstClr val="black"/>
                </a:solidFill>
              </a:rPr>
              <a:t>and S</a:t>
            </a:r>
            <a:r>
              <a:rPr lang="en-US" sz="882" spc="-4" smtClean="0">
                <a:solidFill>
                  <a:prstClr val="black"/>
                </a:solidFill>
              </a:rPr>
              <a:t>t</a:t>
            </a:r>
            <a:r>
              <a:rPr lang="en-US" sz="882" smtClean="0">
                <a:solidFill>
                  <a:prstClr val="black"/>
                </a:solidFill>
              </a:rPr>
              <a:t>udy</a:t>
            </a:r>
            <a:endParaRPr lang="en-US" sz="882">
              <a:solidFill>
                <a:prstClr val="black"/>
              </a:solidFill>
            </a:endParaRPr>
          </a:p>
        </p:txBody>
      </p:sp>
    </p:spTree>
    <p:extLst>
      <p:ext uri="{BB962C8B-B14F-4D97-AF65-F5344CB8AC3E}">
        <p14:creationId xmlns:p14="http://schemas.microsoft.com/office/powerpoint/2010/main" xmlns="" val="859396523"/>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Slide Number Placeholder 9"/>
          <p:cNvSpPr>
            <a:spLocks noGrp="1"/>
          </p:cNvSpPr>
          <p:nvPr>
            <p:ph type="sldNum" sz="quarter" idx="4"/>
          </p:nvPr>
        </p:nvSpPr>
        <p:spPr>
          <a:xfrm>
            <a:off x="280607" y="6311186"/>
            <a:ext cx="3254779" cy="165814"/>
          </a:xfrm>
          <a:prstGeom prst="rect">
            <a:avLst/>
          </a:prstGeom>
        </p:spPr>
        <p:txBody>
          <a:bodyPr/>
          <a:lstStyle>
            <a:lvl1pPr>
              <a:defRPr>
                <a:latin typeface="Book Antiqua" charset="0"/>
                <a:ea typeface="Book Antiqua" charset="0"/>
                <a:cs typeface="Book Antiqua" charset="0"/>
              </a:defRPr>
            </a:lvl1pPr>
          </a:lstStyle>
          <a:p>
            <a:pPr fontAlgn="auto">
              <a:spcBef>
                <a:spcPts val="0"/>
              </a:spcBef>
              <a:spcAft>
                <a:spcPts val="0"/>
              </a:spcAft>
            </a:pPr>
            <a:fld id="{41FAC4EC-5D89-1C41-A9EF-1F206B220A4C}" type="slidenum">
              <a:rPr lang="en-US" sz="1000" b="0" smtClean="0">
                <a:solidFill>
                  <a:srgbClr val="002A4E"/>
                </a:solidFill>
              </a:rPr>
              <a:pPr fontAlgn="auto">
                <a:spcBef>
                  <a:spcPts val="0"/>
                </a:spcBef>
                <a:spcAft>
                  <a:spcPts val="0"/>
                </a:spcAft>
              </a:pPr>
              <a:t>‹#›</a:t>
            </a:fld>
            <a:r>
              <a:rPr lang="en-US" sz="1000" b="0" dirty="0">
                <a:solidFill>
                  <a:srgbClr val="002A4E"/>
                </a:solidFill>
              </a:rPr>
              <a:t> | Impact of Big Data on Marine and Classification</a:t>
            </a:r>
          </a:p>
        </p:txBody>
      </p:sp>
    </p:spTree>
    <p:extLst>
      <p:ext uri="{BB962C8B-B14F-4D97-AF65-F5344CB8AC3E}">
        <p14:creationId xmlns:p14="http://schemas.microsoft.com/office/powerpoint/2010/main" xmlns="" val="1580614543"/>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26">
          <p15:clr>
            <a:srgbClr val="F26B43"/>
          </p15:clr>
        </p15:guide>
        <p15:guide id="2" pos="228">
          <p15:clr>
            <a:srgbClr val="F26B43"/>
          </p15:clr>
        </p15:guide>
        <p15:guide id="3" pos="567">
          <p15:clr>
            <a:srgbClr val="F26B43"/>
          </p15:clr>
        </p15:guide>
        <p15:guide id="4" pos="684">
          <p15:clr>
            <a:srgbClr val="F26B43"/>
          </p15:clr>
        </p15:guide>
        <p15:guide id="5" pos="1018">
          <p15:clr>
            <a:srgbClr val="F26B43"/>
          </p15:clr>
        </p15:guide>
        <p15:guide id="6" pos="1134">
          <p15:clr>
            <a:srgbClr val="F26B43"/>
          </p15:clr>
        </p15:guide>
        <p15:guide id="7" pos="1470">
          <p15:clr>
            <a:srgbClr val="F26B43"/>
          </p15:clr>
        </p15:guide>
        <p15:guide id="8" pos="1586">
          <p15:clr>
            <a:srgbClr val="F26B43"/>
          </p15:clr>
        </p15:guide>
        <p15:guide id="9" pos="1920">
          <p15:clr>
            <a:srgbClr val="F26B43"/>
          </p15:clr>
        </p15:guide>
        <p15:guide id="10" pos="2036">
          <p15:clr>
            <a:srgbClr val="F26B43"/>
          </p15:clr>
        </p15:guide>
        <p15:guide id="11" pos="2372">
          <p15:clr>
            <a:srgbClr val="F26B43"/>
          </p15:clr>
        </p15:guide>
        <p15:guide id="12" pos="2488">
          <p15:clr>
            <a:srgbClr val="F26B43"/>
          </p15:clr>
        </p15:guide>
        <p15:guide id="13" pos="2822">
          <p15:clr>
            <a:srgbClr val="F26B43"/>
          </p15:clr>
        </p15:guide>
        <p15:guide id="14" pos="2938">
          <p15:clr>
            <a:srgbClr val="F26B43"/>
          </p15:clr>
        </p15:guide>
        <p15:guide id="15" pos="3274">
          <p15:clr>
            <a:srgbClr val="F26B43"/>
          </p15:clr>
        </p15:guide>
        <p15:guide id="16" pos="3390">
          <p15:clr>
            <a:srgbClr val="F26B43"/>
          </p15:clr>
        </p15:guide>
        <p15:guide id="17" pos="3724">
          <p15:clr>
            <a:srgbClr val="F26B43"/>
          </p15:clr>
        </p15:guide>
        <p15:guide id="18" pos="3840">
          <p15:clr>
            <a:srgbClr val="F26B43"/>
          </p15:clr>
        </p15:guide>
        <p15:guide id="19" pos="4176">
          <p15:clr>
            <a:srgbClr val="F26B43"/>
          </p15:clr>
        </p15:guide>
        <p15:guide id="20" pos="4292">
          <p15:clr>
            <a:srgbClr val="F26B43"/>
          </p15:clr>
        </p15:guide>
        <p15:guide id="21" pos="4626">
          <p15:clr>
            <a:srgbClr val="F26B43"/>
          </p15:clr>
        </p15:guide>
        <p15:guide id="22" pos="4742">
          <p15:clr>
            <a:srgbClr val="F26B43"/>
          </p15:clr>
        </p15:guide>
        <p15:guide id="23" pos="5078">
          <p15:clr>
            <a:srgbClr val="F26B43"/>
          </p15:clr>
        </p15:guide>
        <p15:guide id="24" pos="5194">
          <p15:clr>
            <a:srgbClr val="F26B43"/>
          </p15:clr>
        </p15:guide>
        <p15:guide id="25" pos="5528">
          <p15:clr>
            <a:srgbClr val="F26B43"/>
          </p15:clr>
        </p15:guide>
        <p15:guide id="26" orient="horz" pos="4092">
          <p15:clr>
            <a:srgbClr val="F26B43"/>
          </p15:clr>
        </p15:guide>
        <p15:guide id="27" orient="horz" pos="81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Slide Number Placeholder 9"/>
          <p:cNvSpPr>
            <a:spLocks noGrp="1"/>
          </p:cNvSpPr>
          <p:nvPr>
            <p:ph type="sldNum" sz="quarter" idx="4"/>
          </p:nvPr>
        </p:nvSpPr>
        <p:spPr>
          <a:xfrm>
            <a:off x="280607" y="6311186"/>
            <a:ext cx="3254779" cy="165814"/>
          </a:xfrm>
          <a:prstGeom prst="rect">
            <a:avLst/>
          </a:prstGeom>
        </p:spPr>
        <p:txBody>
          <a:bodyPr/>
          <a:lstStyle>
            <a:lvl1pPr>
              <a:defRPr>
                <a:latin typeface="Book Antiqua" charset="0"/>
                <a:ea typeface="Book Antiqua" charset="0"/>
                <a:cs typeface="Book Antiqua" charset="0"/>
              </a:defRPr>
            </a:lvl1pPr>
          </a:lstStyle>
          <a:p>
            <a:pPr fontAlgn="auto">
              <a:spcBef>
                <a:spcPts val="0"/>
              </a:spcBef>
              <a:spcAft>
                <a:spcPts val="0"/>
              </a:spcAft>
            </a:pPr>
            <a:fld id="{41FAC4EC-5D89-1C41-A9EF-1F206B220A4C}" type="slidenum">
              <a:rPr lang="en-US" sz="1000" b="0" smtClean="0">
                <a:solidFill>
                  <a:srgbClr val="002A4E"/>
                </a:solidFill>
              </a:rPr>
              <a:pPr fontAlgn="auto">
                <a:spcBef>
                  <a:spcPts val="0"/>
                </a:spcBef>
                <a:spcAft>
                  <a:spcPts val="0"/>
                </a:spcAft>
              </a:pPr>
              <a:t>‹#›</a:t>
            </a:fld>
            <a:r>
              <a:rPr lang="en-US" sz="1000" b="0" dirty="0" smtClean="0">
                <a:solidFill>
                  <a:srgbClr val="002A4E"/>
                </a:solidFill>
              </a:rPr>
              <a:t> | ABS Moving Forward</a:t>
            </a:r>
            <a:endParaRPr lang="en-US" sz="1000" b="0" dirty="0">
              <a:solidFill>
                <a:srgbClr val="002A4E"/>
              </a:solidFill>
            </a:endParaRPr>
          </a:p>
        </p:txBody>
      </p:sp>
    </p:spTree>
    <p:extLst>
      <p:ext uri="{BB962C8B-B14F-4D97-AF65-F5344CB8AC3E}">
        <p14:creationId xmlns:p14="http://schemas.microsoft.com/office/powerpoint/2010/main" xmlns="" val="3892994692"/>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26">
          <p15:clr>
            <a:srgbClr val="F26B43"/>
          </p15:clr>
        </p15:guide>
        <p15:guide id="2" pos="228">
          <p15:clr>
            <a:srgbClr val="F26B43"/>
          </p15:clr>
        </p15:guide>
        <p15:guide id="3" pos="567">
          <p15:clr>
            <a:srgbClr val="F26B43"/>
          </p15:clr>
        </p15:guide>
        <p15:guide id="4" pos="684">
          <p15:clr>
            <a:srgbClr val="F26B43"/>
          </p15:clr>
        </p15:guide>
        <p15:guide id="5" pos="1018">
          <p15:clr>
            <a:srgbClr val="F26B43"/>
          </p15:clr>
        </p15:guide>
        <p15:guide id="6" pos="1134">
          <p15:clr>
            <a:srgbClr val="F26B43"/>
          </p15:clr>
        </p15:guide>
        <p15:guide id="7" pos="1470">
          <p15:clr>
            <a:srgbClr val="F26B43"/>
          </p15:clr>
        </p15:guide>
        <p15:guide id="8" pos="1586">
          <p15:clr>
            <a:srgbClr val="F26B43"/>
          </p15:clr>
        </p15:guide>
        <p15:guide id="9" pos="1920">
          <p15:clr>
            <a:srgbClr val="F26B43"/>
          </p15:clr>
        </p15:guide>
        <p15:guide id="10" pos="2036">
          <p15:clr>
            <a:srgbClr val="F26B43"/>
          </p15:clr>
        </p15:guide>
        <p15:guide id="11" pos="2372">
          <p15:clr>
            <a:srgbClr val="F26B43"/>
          </p15:clr>
        </p15:guide>
        <p15:guide id="12" pos="2488">
          <p15:clr>
            <a:srgbClr val="F26B43"/>
          </p15:clr>
        </p15:guide>
        <p15:guide id="13" pos="2822">
          <p15:clr>
            <a:srgbClr val="F26B43"/>
          </p15:clr>
        </p15:guide>
        <p15:guide id="14" pos="2938">
          <p15:clr>
            <a:srgbClr val="F26B43"/>
          </p15:clr>
        </p15:guide>
        <p15:guide id="15" pos="3274">
          <p15:clr>
            <a:srgbClr val="F26B43"/>
          </p15:clr>
        </p15:guide>
        <p15:guide id="16" pos="3390">
          <p15:clr>
            <a:srgbClr val="F26B43"/>
          </p15:clr>
        </p15:guide>
        <p15:guide id="17" pos="3724">
          <p15:clr>
            <a:srgbClr val="F26B43"/>
          </p15:clr>
        </p15:guide>
        <p15:guide id="18" pos="3840">
          <p15:clr>
            <a:srgbClr val="F26B43"/>
          </p15:clr>
        </p15:guide>
        <p15:guide id="19" pos="4176">
          <p15:clr>
            <a:srgbClr val="F26B43"/>
          </p15:clr>
        </p15:guide>
        <p15:guide id="20" pos="4292">
          <p15:clr>
            <a:srgbClr val="F26B43"/>
          </p15:clr>
        </p15:guide>
        <p15:guide id="21" pos="4626">
          <p15:clr>
            <a:srgbClr val="F26B43"/>
          </p15:clr>
        </p15:guide>
        <p15:guide id="22" pos="4742">
          <p15:clr>
            <a:srgbClr val="F26B43"/>
          </p15:clr>
        </p15:guide>
        <p15:guide id="23" pos="5078">
          <p15:clr>
            <a:srgbClr val="F26B43"/>
          </p15:clr>
        </p15:guide>
        <p15:guide id="24" pos="5194">
          <p15:clr>
            <a:srgbClr val="F26B43"/>
          </p15:clr>
        </p15:guide>
        <p15:guide id="25" pos="5528">
          <p15:clr>
            <a:srgbClr val="F26B43"/>
          </p15:clr>
        </p15:guide>
        <p15:guide id="26" orient="horz" pos="4092">
          <p15:clr>
            <a:srgbClr val="F26B43"/>
          </p15:clr>
        </p15:guide>
        <p15:guide id="27" orient="horz" pos="81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Slide Number Placeholder 9"/>
          <p:cNvSpPr>
            <a:spLocks noGrp="1"/>
          </p:cNvSpPr>
          <p:nvPr>
            <p:ph type="sldNum" sz="quarter" idx="4"/>
          </p:nvPr>
        </p:nvSpPr>
        <p:spPr>
          <a:xfrm>
            <a:off x="280607" y="6311186"/>
            <a:ext cx="3254779" cy="165814"/>
          </a:xfrm>
          <a:prstGeom prst="rect">
            <a:avLst/>
          </a:prstGeom>
        </p:spPr>
        <p:txBody>
          <a:bodyPr/>
          <a:lstStyle>
            <a:lvl1pPr>
              <a:defRPr>
                <a:latin typeface="Book Antiqua" charset="0"/>
                <a:ea typeface="Book Antiqua" charset="0"/>
                <a:cs typeface="Book Antiqua" charset="0"/>
              </a:defRPr>
            </a:lvl1pPr>
          </a:lstStyle>
          <a:p>
            <a:pPr fontAlgn="auto">
              <a:spcBef>
                <a:spcPts val="0"/>
              </a:spcBef>
              <a:spcAft>
                <a:spcPts val="0"/>
              </a:spcAft>
            </a:pPr>
            <a:fld id="{41FAC4EC-5D89-1C41-A9EF-1F206B220A4C}" type="slidenum">
              <a:rPr lang="en-US" sz="1000" b="0" smtClean="0">
                <a:solidFill>
                  <a:srgbClr val="002A4E"/>
                </a:solidFill>
              </a:rPr>
              <a:pPr fontAlgn="auto">
                <a:spcBef>
                  <a:spcPts val="0"/>
                </a:spcBef>
                <a:spcAft>
                  <a:spcPts val="0"/>
                </a:spcAft>
              </a:pPr>
              <a:t>‹#›</a:t>
            </a:fld>
            <a:r>
              <a:rPr lang="en-US" sz="1000" b="0" dirty="0" smtClean="0">
                <a:solidFill>
                  <a:srgbClr val="002A4E"/>
                </a:solidFill>
              </a:rPr>
              <a:t> | Title of Presentation Goes Here</a:t>
            </a:r>
            <a:endParaRPr lang="en-US" sz="1000" b="0" dirty="0">
              <a:solidFill>
                <a:srgbClr val="002A4E"/>
              </a:solidFill>
            </a:endParaRPr>
          </a:p>
        </p:txBody>
      </p:sp>
    </p:spTree>
    <p:extLst>
      <p:ext uri="{BB962C8B-B14F-4D97-AF65-F5344CB8AC3E}">
        <p14:creationId xmlns:p14="http://schemas.microsoft.com/office/powerpoint/2010/main" xmlns="" val="297660298"/>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26">
          <p15:clr>
            <a:srgbClr val="F26B43"/>
          </p15:clr>
        </p15:guide>
        <p15:guide id="2" pos="228">
          <p15:clr>
            <a:srgbClr val="F26B43"/>
          </p15:clr>
        </p15:guide>
        <p15:guide id="3" pos="567">
          <p15:clr>
            <a:srgbClr val="F26B43"/>
          </p15:clr>
        </p15:guide>
        <p15:guide id="4" pos="684">
          <p15:clr>
            <a:srgbClr val="F26B43"/>
          </p15:clr>
        </p15:guide>
        <p15:guide id="5" pos="1018">
          <p15:clr>
            <a:srgbClr val="F26B43"/>
          </p15:clr>
        </p15:guide>
        <p15:guide id="6" pos="1134">
          <p15:clr>
            <a:srgbClr val="F26B43"/>
          </p15:clr>
        </p15:guide>
        <p15:guide id="7" pos="1470">
          <p15:clr>
            <a:srgbClr val="F26B43"/>
          </p15:clr>
        </p15:guide>
        <p15:guide id="8" pos="1586">
          <p15:clr>
            <a:srgbClr val="F26B43"/>
          </p15:clr>
        </p15:guide>
        <p15:guide id="9" pos="1920">
          <p15:clr>
            <a:srgbClr val="F26B43"/>
          </p15:clr>
        </p15:guide>
        <p15:guide id="10" pos="2036">
          <p15:clr>
            <a:srgbClr val="F26B43"/>
          </p15:clr>
        </p15:guide>
        <p15:guide id="11" pos="2372">
          <p15:clr>
            <a:srgbClr val="F26B43"/>
          </p15:clr>
        </p15:guide>
        <p15:guide id="12" pos="2488">
          <p15:clr>
            <a:srgbClr val="F26B43"/>
          </p15:clr>
        </p15:guide>
        <p15:guide id="13" pos="2822">
          <p15:clr>
            <a:srgbClr val="F26B43"/>
          </p15:clr>
        </p15:guide>
        <p15:guide id="14" pos="2938">
          <p15:clr>
            <a:srgbClr val="F26B43"/>
          </p15:clr>
        </p15:guide>
        <p15:guide id="15" pos="3274">
          <p15:clr>
            <a:srgbClr val="F26B43"/>
          </p15:clr>
        </p15:guide>
        <p15:guide id="16" pos="3390">
          <p15:clr>
            <a:srgbClr val="F26B43"/>
          </p15:clr>
        </p15:guide>
        <p15:guide id="17" pos="3724">
          <p15:clr>
            <a:srgbClr val="F26B43"/>
          </p15:clr>
        </p15:guide>
        <p15:guide id="18" pos="3840">
          <p15:clr>
            <a:srgbClr val="F26B43"/>
          </p15:clr>
        </p15:guide>
        <p15:guide id="19" pos="4176">
          <p15:clr>
            <a:srgbClr val="F26B43"/>
          </p15:clr>
        </p15:guide>
        <p15:guide id="20" pos="4292">
          <p15:clr>
            <a:srgbClr val="F26B43"/>
          </p15:clr>
        </p15:guide>
        <p15:guide id="21" pos="4626">
          <p15:clr>
            <a:srgbClr val="F26B43"/>
          </p15:clr>
        </p15:guide>
        <p15:guide id="22" pos="4742">
          <p15:clr>
            <a:srgbClr val="F26B43"/>
          </p15:clr>
        </p15:guide>
        <p15:guide id="23" pos="5078">
          <p15:clr>
            <a:srgbClr val="F26B43"/>
          </p15:clr>
        </p15:guide>
        <p15:guide id="24" pos="5194">
          <p15:clr>
            <a:srgbClr val="F26B43"/>
          </p15:clr>
        </p15:guide>
        <p15:guide id="25" pos="5528">
          <p15:clr>
            <a:srgbClr val="F26B43"/>
          </p15:clr>
        </p15:guide>
        <p15:guide id="26" orient="horz" pos="4092">
          <p15:clr>
            <a:srgbClr val="F26B43"/>
          </p15:clr>
        </p15:guide>
        <p15:guide id="27" orient="horz" pos="81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Slide Number Placeholder 9"/>
          <p:cNvSpPr>
            <a:spLocks noGrp="1"/>
          </p:cNvSpPr>
          <p:nvPr>
            <p:ph type="sldNum" sz="quarter" idx="4"/>
          </p:nvPr>
        </p:nvSpPr>
        <p:spPr>
          <a:xfrm>
            <a:off x="280607" y="6311186"/>
            <a:ext cx="3254779" cy="165814"/>
          </a:xfrm>
          <a:prstGeom prst="rect">
            <a:avLst/>
          </a:prstGeom>
        </p:spPr>
        <p:txBody>
          <a:bodyPr/>
          <a:lstStyle>
            <a:lvl1pPr>
              <a:defRPr>
                <a:latin typeface="Book Antiqua" charset="0"/>
                <a:ea typeface="Book Antiqua" charset="0"/>
                <a:cs typeface="Book Antiqua" charset="0"/>
              </a:defRPr>
            </a:lvl1pPr>
          </a:lstStyle>
          <a:p>
            <a:pPr fontAlgn="auto">
              <a:spcBef>
                <a:spcPts val="0"/>
              </a:spcBef>
              <a:spcAft>
                <a:spcPts val="0"/>
              </a:spcAft>
            </a:pPr>
            <a:fld id="{41FAC4EC-5D89-1C41-A9EF-1F206B220A4C}" type="slidenum">
              <a:rPr lang="en-US" sz="1000" b="0" smtClean="0">
                <a:solidFill>
                  <a:srgbClr val="002A4E"/>
                </a:solidFill>
              </a:rPr>
              <a:pPr fontAlgn="auto">
                <a:spcBef>
                  <a:spcPts val="0"/>
                </a:spcBef>
                <a:spcAft>
                  <a:spcPts val="0"/>
                </a:spcAft>
              </a:pPr>
              <a:t>‹#›</a:t>
            </a:fld>
            <a:r>
              <a:rPr lang="en-US" sz="1000" b="0" dirty="0" smtClean="0">
                <a:solidFill>
                  <a:srgbClr val="002A4E"/>
                </a:solidFill>
              </a:rPr>
              <a:t> | Title of Presentation Goes Here</a:t>
            </a:r>
            <a:endParaRPr lang="en-US" sz="1000" b="0" dirty="0">
              <a:solidFill>
                <a:srgbClr val="002A4E"/>
              </a:solidFill>
            </a:endParaRPr>
          </a:p>
        </p:txBody>
      </p:sp>
    </p:spTree>
    <p:extLst>
      <p:ext uri="{BB962C8B-B14F-4D97-AF65-F5344CB8AC3E}">
        <p14:creationId xmlns:p14="http://schemas.microsoft.com/office/powerpoint/2010/main" xmlns="" val="2102849654"/>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26">
          <p15:clr>
            <a:srgbClr val="F26B43"/>
          </p15:clr>
        </p15:guide>
        <p15:guide id="2" pos="228">
          <p15:clr>
            <a:srgbClr val="F26B43"/>
          </p15:clr>
        </p15:guide>
        <p15:guide id="3" pos="567">
          <p15:clr>
            <a:srgbClr val="F26B43"/>
          </p15:clr>
        </p15:guide>
        <p15:guide id="4" pos="684">
          <p15:clr>
            <a:srgbClr val="F26B43"/>
          </p15:clr>
        </p15:guide>
        <p15:guide id="5" pos="1018">
          <p15:clr>
            <a:srgbClr val="F26B43"/>
          </p15:clr>
        </p15:guide>
        <p15:guide id="6" pos="1134">
          <p15:clr>
            <a:srgbClr val="F26B43"/>
          </p15:clr>
        </p15:guide>
        <p15:guide id="7" pos="1470">
          <p15:clr>
            <a:srgbClr val="F26B43"/>
          </p15:clr>
        </p15:guide>
        <p15:guide id="8" pos="1586">
          <p15:clr>
            <a:srgbClr val="F26B43"/>
          </p15:clr>
        </p15:guide>
        <p15:guide id="9" pos="1920">
          <p15:clr>
            <a:srgbClr val="F26B43"/>
          </p15:clr>
        </p15:guide>
        <p15:guide id="10" pos="2036">
          <p15:clr>
            <a:srgbClr val="F26B43"/>
          </p15:clr>
        </p15:guide>
        <p15:guide id="11" pos="2372">
          <p15:clr>
            <a:srgbClr val="F26B43"/>
          </p15:clr>
        </p15:guide>
        <p15:guide id="12" pos="2488">
          <p15:clr>
            <a:srgbClr val="F26B43"/>
          </p15:clr>
        </p15:guide>
        <p15:guide id="13" pos="2822">
          <p15:clr>
            <a:srgbClr val="F26B43"/>
          </p15:clr>
        </p15:guide>
        <p15:guide id="14" pos="2938">
          <p15:clr>
            <a:srgbClr val="F26B43"/>
          </p15:clr>
        </p15:guide>
        <p15:guide id="15" pos="3274">
          <p15:clr>
            <a:srgbClr val="F26B43"/>
          </p15:clr>
        </p15:guide>
        <p15:guide id="16" pos="3390">
          <p15:clr>
            <a:srgbClr val="F26B43"/>
          </p15:clr>
        </p15:guide>
        <p15:guide id="17" pos="3724">
          <p15:clr>
            <a:srgbClr val="F26B43"/>
          </p15:clr>
        </p15:guide>
        <p15:guide id="18" pos="3840">
          <p15:clr>
            <a:srgbClr val="F26B43"/>
          </p15:clr>
        </p15:guide>
        <p15:guide id="19" pos="4176">
          <p15:clr>
            <a:srgbClr val="F26B43"/>
          </p15:clr>
        </p15:guide>
        <p15:guide id="20" pos="4292">
          <p15:clr>
            <a:srgbClr val="F26B43"/>
          </p15:clr>
        </p15:guide>
        <p15:guide id="21" pos="4626">
          <p15:clr>
            <a:srgbClr val="F26B43"/>
          </p15:clr>
        </p15:guide>
        <p15:guide id="22" pos="4742">
          <p15:clr>
            <a:srgbClr val="F26B43"/>
          </p15:clr>
        </p15:guide>
        <p15:guide id="23" pos="5078">
          <p15:clr>
            <a:srgbClr val="F26B43"/>
          </p15:clr>
        </p15:guide>
        <p15:guide id="24" pos="5194">
          <p15:clr>
            <a:srgbClr val="F26B43"/>
          </p15:clr>
        </p15:guide>
        <p15:guide id="25" pos="5528">
          <p15:clr>
            <a:srgbClr val="F26B43"/>
          </p15:clr>
        </p15:guide>
        <p15:guide id="26" orient="horz" pos="4092">
          <p15:clr>
            <a:srgbClr val="F26B43"/>
          </p15:clr>
        </p15:guide>
        <p15:guide id="27" orient="horz" pos="81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Slide Number Placeholder 9"/>
          <p:cNvSpPr>
            <a:spLocks noGrp="1"/>
          </p:cNvSpPr>
          <p:nvPr>
            <p:ph type="sldNum" sz="quarter" idx="4"/>
          </p:nvPr>
        </p:nvSpPr>
        <p:spPr>
          <a:xfrm>
            <a:off x="280607" y="6311186"/>
            <a:ext cx="3254779" cy="165814"/>
          </a:xfrm>
          <a:prstGeom prst="rect">
            <a:avLst/>
          </a:prstGeom>
        </p:spPr>
        <p:txBody>
          <a:bodyPr/>
          <a:lstStyle>
            <a:lvl1pPr>
              <a:defRPr>
                <a:latin typeface="Book Antiqua" charset="0"/>
                <a:ea typeface="Book Antiqua" charset="0"/>
                <a:cs typeface="Book Antiqua" charset="0"/>
              </a:defRPr>
            </a:lvl1pPr>
          </a:lstStyle>
          <a:p>
            <a:pPr fontAlgn="auto">
              <a:spcBef>
                <a:spcPts val="0"/>
              </a:spcBef>
              <a:spcAft>
                <a:spcPts val="0"/>
              </a:spcAft>
            </a:pPr>
            <a:fld id="{41FAC4EC-5D89-1C41-A9EF-1F206B220A4C}" type="slidenum">
              <a:rPr lang="en-US" sz="1000" b="0" smtClean="0">
                <a:solidFill>
                  <a:srgbClr val="002A4E"/>
                </a:solidFill>
              </a:rPr>
              <a:pPr fontAlgn="auto">
                <a:spcBef>
                  <a:spcPts val="0"/>
                </a:spcBef>
                <a:spcAft>
                  <a:spcPts val="0"/>
                </a:spcAft>
              </a:pPr>
              <a:t>‹#›</a:t>
            </a:fld>
            <a:r>
              <a:rPr lang="en-US" sz="1000" b="0" dirty="0">
                <a:solidFill>
                  <a:srgbClr val="002A4E"/>
                </a:solidFill>
              </a:rPr>
              <a:t> | Title of Presentation Goes Here</a:t>
            </a:r>
          </a:p>
        </p:txBody>
      </p:sp>
    </p:spTree>
    <p:extLst>
      <p:ext uri="{BB962C8B-B14F-4D97-AF65-F5344CB8AC3E}">
        <p14:creationId xmlns:p14="http://schemas.microsoft.com/office/powerpoint/2010/main" xmlns="" val="2715670500"/>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26">
          <p15:clr>
            <a:srgbClr val="F26B43"/>
          </p15:clr>
        </p15:guide>
        <p15:guide id="2" pos="228">
          <p15:clr>
            <a:srgbClr val="F26B43"/>
          </p15:clr>
        </p15:guide>
        <p15:guide id="3" pos="567">
          <p15:clr>
            <a:srgbClr val="F26B43"/>
          </p15:clr>
        </p15:guide>
        <p15:guide id="4" pos="684">
          <p15:clr>
            <a:srgbClr val="F26B43"/>
          </p15:clr>
        </p15:guide>
        <p15:guide id="5" pos="1018">
          <p15:clr>
            <a:srgbClr val="F26B43"/>
          </p15:clr>
        </p15:guide>
        <p15:guide id="6" pos="1134">
          <p15:clr>
            <a:srgbClr val="F26B43"/>
          </p15:clr>
        </p15:guide>
        <p15:guide id="7" pos="1470">
          <p15:clr>
            <a:srgbClr val="F26B43"/>
          </p15:clr>
        </p15:guide>
        <p15:guide id="8" pos="1586">
          <p15:clr>
            <a:srgbClr val="F26B43"/>
          </p15:clr>
        </p15:guide>
        <p15:guide id="9" pos="1920">
          <p15:clr>
            <a:srgbClr val="F26B43"/>
          </p15:clr>
        </p15:guide>
        <p15:guide id="10" pos="2036">
          <p15:clr>
            <a:srgbClr val="F26B43"/>
          </p15:clr>
        </p15:guide>
        <p15:guide id="11" pos="2372">
          <p15:clr>
            <a:srgbClr val="F26B43"/>
          </p15:clr>
        </p15:guide>
        <p15:guide id="12" pos="2488">
          <p15:clr>
            <a:srgbClr val="F26B43"/>
          </p15:clr>
        </p15:guide>
        <p15:guide id="13" pos="2822">
          <p15:clr>
            <a:srgbClr val="F26B43"/>
          </p15:clr>
        </p15:guide>
        <p15:guide id="14" pos="2938">
          <p15:clr>
            <a:srgbClr val="F26B43"/>
          </p15:clr>
        </p15:guide>
        <p15:guide id="15" pos="3274">
          <p15:clr>
            <a:srgbClr val="F26B43"/>
          </p15:clr>
        </p15:guide>
        <p15:guide id="16" pos="3390">
          <p15:clr>
            <a:srgbClr val="F26B43"/>
          </p15:clr>
        </p15:guide>
        <p15:guide id="17" pos="3724">
          <p15:clr>
            <a:srgbClr val="F26B43"/>
          </p15:clr>
        </p15:guide>
        <p15:guide id="18" pos="3840">
          <p15:clr>
            <a:srgbClr val="F26B43"/>
          </p15:clr>
        </p15:guide>
        <p15:guide id="19" pos="4176">
          <p15:clr>
            <a:srgbClr val="F26B43"/>
          </p15:clr>
        </p15:guide>
        <p15:guide id="20" pos="4292">
          <p15:clr>
            <a:srgbClr val="F26B43"/>
          </p15:clr>
        </p15:guide>
        <p15:guide id="21" pos="4626">
          <p15:clr>
            <a:srgbClr val="F26B43"/>
          </p15:clr>
        </p15:guide>
        <p15:guide id="22" pos="4742">
          <p15:clr>
            <a:srgbClr val="F26B43"/>
          </p15:clr>
        </p15:guide>
        <p15:guide id="23" pos="5078">
          <p15:clr>
            <a:srgbClr val="F26B43"/>
          </p15:clr>
        </p15:guide>
        <p15:guide id="24" pos="5194">
          <p15:clr>
            <a:srgbClr val="F26B43"/>
          </p15:clr>
        </p15:guide>
        <p15:guide id="25" pos="5528">
          <p15:clr>
            <a:srgbClr val="F26B43"/>
          </p15:clr>
        </p15:guide>
        <p15:guide id="26" orient="horz" pos="4092">
          <p15:clr>
            <a:srgbClr val="F26B43"/>
          </p15:clr>
        </p15:guide>
        <p15:guide id="27" orient="horz" pos="81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Slide Number Placeholder 9"/>
          <p:cNvSpPr>
            <a:spLocks noGrp="1"/>
          </p:cNvSpPr>
          <p:nvPr>
            <p:ph type="sldNum" sz="quarter" idx="4"/>
          </p:nvPr>
        </p:nvSpPr>
        <p:spPr>
          <a:xfrm>
            <a:off x="280607" y="6311186"/>
            <a:ext cx="3254779" cy="165814"/>
          </a:xfrm>
          <a:prstGeom prst="rect">
            <a:avLst/>
          </a:prstGeom>
        </p:spPr>
        <p:txBody>
          <a:bodyPr/>
          <a:lstStyle>
            <a:lvl1pPr>
              <a:defRPr>
                <a:latin typeface="Book Antiqua" charset="0"/>
                <a:ea typeface="Book Antiqua" charset="0"/>
                <a:cs typeface="Book Antiqua" charset="0"/>
              </a:defRPr>
            </a:lvl1pPr>
          </a:lstStyle>
          <a:p>
            <a:pPr fontAlgn="auto">
              <a:spcBef>
                <a:spcPts val="0"/>
              </a:spcBef>
              <a:spcAft>
                <a:spcPts val="0"/>
              </a:spcAft>
            </a:pPr>
            <a:fld id="{41FAC4EC-5D89-1C41-A9EF-1F206B220A4C}" type="slidenum">
              <a:rPr lang="en-US" sz="1000" b="0" smtClean="0">
                <a:solidFill>
                  <a:srgbClr val="002A4E"/>
                </a:solidFill>
              </a:rPr>
              <a:pPr fontAlgn="auto">
                <a:spcBef>
                  <a:spcPts val="0"/>
                </a:spcBef>
                <a:spcAft>
                  <a:spcPts val="0"/>
                </a:spcAft>
              </a:pPr>
              <a:t>‹#›</a:t>
            </a:fld>
            <a:r>
              <a:rPr lang="en-US" sz="1000" b="0" dirty="0">
                <a:solidFill>
                  <a:srgbClr val="002A4E"/>
                </a:solidFill>
              </a:rPr>
              <a:t> | Impact of Big Data on Marine and Classification</a:t>
            </a:r>
          </a:p>
        </p:txBody>
      </p:sp>
    </p:spTree>
    <p:extLst>
      <p:ext uri="{BB962C8B-B14F-4D97-AF65-F5344CB8AC3E}">
        <p14:creationId xmlns:p14="http://schemas.microsoft.com/office/powerpoint/2010/main" xmlns="" val="1690645615"/>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26">
          <p15:clr>
            <a:srgbClr val="F26B43"/>
          </p15:clr>
        </p15:guide>
        <p15:guide id="2" pos="228">
          <p15:clr>
            <a:srgbClr val="F26B43"/>
          </p15:clr>
        </p15:guide>
        <p15:guide id="3" pos="567">
          <p15:clr>
            <a:srgbClr val="F26B43"/>
          </p15:clr>
        </p15:guide>
        <p15:guide id="4" pos="684">
          <p15:clr>
            <a:srgbClr val="F26B43"/>
          </p15:clr>
        </p15:guide>
        <p15:guide id="5" pos="1018">
          <p15:clr>
            <a:srgbClr val="F26B43"/>
          </p15:clr>
        </p15:guide>
        <p15:guide id="6" pos="1134">
          <p15:clr>
            <a:srgbClr val="F26B43"/>
          </p15:clr>
        </p15:guide>
        <p15:guide id="7" pos="1470">
          <p15:clr>
            <a:srgbClr val="F26B43"/>
          </p15:clr>
        </p15:guide>
        <p15:guide id="8" pos="1586">
          <p15:clr>
            <a:srgbClr val="F26B43"/>
          </p15:clr>
        </p15:guide>
        <p15:guide id="9" pos="1920">
          <p15:clr>
            <a:srgbClr val="F26B43"/>
          </p15:clr>
        </p15:guide>
        <p15:guide id="10" pos="2036">
          <p15:clr>
            <a:srgbClr val="F26B43"/>
          </p15:clr>
        </p15:guide>
        <p15:guide id="11" pos="2372">
          <p15:clr>
            <a:srgbClr val="F26B43"/>
          </p15:clr>
        </p15:guide>
        <p15:guide id="12" pos="2488">
          <p15:clr>
            <a:srgbClr val="F26B43"/>
          </p15:clr>
        </p15:guide>
        <p15:guide id="13" pos="2822">
          <p15:clr>
            <a:srgbClr val="F26B43"/>
          </p15:clr>
        </p15:guide>
        <p15:guide id="14" pos="2938">
          <p15:clr>
            <a:srgbClr val="F26B43"/>
          </p15:clr>
        </p15:guide>
        <p15:guide id="15" pos="3274">
          <p15:clr>
            <a:srgbClr val="F26B43"/>
          </p15:clr>
        </p15:guide>
        <p15:guide id="16" pos="3390">
          <p15:clr>
            <a:srgbClr val="F26B43"/>
          </p15:clr>
        </p15:guide>
        <p15:guide id="17" pos="3724">
          <p15:clr>
            <a:srgbClr val="F26B43"/>
          </p15:clr>
        </p15:guide>
        <p15:guide id="18" pos="3840">
          <p15:clr>
            <a:srgbClr val="F26B43"/>
          </p15:clr>
        </p15:guide>
        <p15:guide id="19" pos="4176">
          <p15:clr>
            <a:srgbClr val="F26B43"/>
          </p15:clr>
        </p15:guide>
        <p15:guide id="20" pos="4292">
          <p15:clr>
            <a:srgbClr val="F26B43"/>
          </p15:clr>
        </p15:guide>
        <p15:guide id="21" pos="4626">
          <p15:clr>
            <a:srgbClr val="F26B43"/>
          </p15:clr>
        </p15:guide>
        <p15:guide id="22" pos="4742">
          <p15:clr>
            <a:srgbClr val="F26B43"/>
          </p15:clr>
        </p15:guide>
        <p15:guide id="23" pos="5078">
          <p15:clr>
            <a:srgbClr val="F26B43"/>
          </p15:clr>
        </p15:guide>
        <p15:guide id="24" pos="5194">
          <p15:clr>
            <a:srgbClr val="F26B43"/>
          </p15:clr>
        </p15:guide>
        <p15:guide id="25" pos="5528">
          <p15:clr>
            <a:srgbClr val="F26B43"/>
          </p15:clr>
        </p15:guide>
        <p15:guide id="26" orient="horz" pos="4092">
          <p15:clr>
            <a:srgbClr val="F26B43"/>
          </p15:clr>
        </p15:guide>
        <p15:guide id="27" orient="horz" pos="81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Slide Number Placeholder 9"/>
          <p:cNvSpPr>
            <a:spLocks noGrp="1"/>
          </p:cNvSpPr>
          <p:nvPr>
            <p:ph type="sldNum" sz="quarter" idx="4"/>
          </p:nvPr>
        </p:nvSpPr>
        <p:spPr>
          <a:xfrm>
            <a:off x="280607" y="6311186"/>
            <a:ext cx="3254779" cy="165814"/>
          </a:xfrm>
          <a:prstGeom prst="rect">
            <a:avLst/>
          </a:prstGeom>
        </p:spPr>
        <p:txBody>
          <a:bodyPr/>
          <a:lstStyle>
            <a:lvl1pPr>
              <a:defRPr>
                <a:latin typeface="Book Antiqua" charset="0"/>
                <a:ea typeface="Book Antiqua" charset="0"/>
                <a:cs typeface="Book Antiqua" charset="0"/>
              </a:defRPr>
            </a:lvl1pPr>
          </a:lstStyle>
          <a:p>
            <a:pPr fontAlgn="auto">
              <a:spcBef>
                <a:spcPts val="0"/>
              </a:spcBef>
              <a:spcAft>
                <a:spcPts val="0"/>
              </a:spcAft>
            </a:pPr>
            <a:fld id="{41FAC4EC-5D89-1C41-A9EF-1F206B220A4C}" type="slidenum">
              <a:rPr lang="en-US" sz="1000" b="0" smtClean="0">
                <a:solidFill>
                  <a:srgbClr val="002A4E"/>
                </a:solidFill>
              </a:rPr>
              <a:pPr fontAlgn="auto">
                <a:spcBef>
                  <a:spcPts val="0"/>
                </a:spcBef>
                <a:spcAft>
                  <a:spcPts val="0"/>
                </a:spcAft>
              </a:pPr>
              <a:t>‹#›</a:t>
            </a:fld>
            <a:r>
              <a:rPr lang="en-US" sz="1000" b="0" dirty="0">
                <a:solidFill>
                  <a:srgbClr val="002A4E"/>
                </a:solidFill>
              </a:rPr>
              <a:t> | Impact of Big Data on Marine and Classification</a:t>
            </a:r>
          </a:p>
        </p:txBody>
      </p:sp>
    </p:spTree>
    <p:extLst>
      <p:ext uri="{BB962C8B-B14F-4D97-AF65-F5344CB8AC3E}">
        <p14:creationId xmlns:p14="http://schemas.microsoft.com/office/powerpoint/2010/main" xmlns="" val="31601423"/>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26">
          <p15:clr>
            <a:srgbClr val="F26B43"/>
          </p15:clr>
        </p15:guide>
        <p15:guide id="2" pos="228">
          <p15:clr>
            <a:srgbClr val="F26B43"/>
          </p15:clr>
        </p15:guide>
        <p15:guide id="3" pos="567">
          <p15:clr>
            <a:srgbClr val="F26B43"/>
          </p15:clr>
        </p15:guide>
        <p15:guide id="4" pos="684">
          <p15:clr>
            <a:srgbClr val="F26B43"/>
          </p15:clr>
        </p15:guide>
        <p15:guide id="5" pos="1018">
          <p15:clr>
            <a:srgbClr val="F26B43"/>
          </p15:clr>
        </p15:guide>
        <p15:guide id="6" pos="1134">
          <p15:clr>
            <a:srgbClr val="F26B43"/>
          </p15:clr>
        </p15:guide>
        <p15:guide id="7" pos="1470">
          <p15:clr>
            <a:srgbClr val="F26B43"/>
          </p15:clr>
        </p15:guide>
        <p15:guide id="8" pos="1586">
          <p15:clr>
            <a:srgbClr val="F26B43"/>
          </p15:clr>
        </p15:guide>
        <p15:guide id="9" pos="1920">
          <p15:clr>
            <a:srgbClr val="F26B43"/>
          </p15:clr>
        </p15:guide>
        <p15:guide id="10" pos="2036">
          <p15:clr>
            <a:srgbClr val="F26B43"/>
          </p15:clr>
        </p15:guide>
        <p15:guide id="11" pos="2372">
          <p15:clr>
            <a:srgbClr val="F26B43"/>
          </p15:clr>
        </p15:guide>
        <p15:guide id="12" pos="2488">
          <p15:clr>
            <a:srgbClr val="F26B43"/>
          </p15:clr>
        </p15:guide>
        <p15:guide id="13" pos="2822">
          <p15:clr>
            <a:srgbClr val="F26B43"/>
          </p15:clr>
        </p15:guide>
        <p15:guide id="14" pos="2938">
          <p15:clr>
            <a:srgbClr val="F26B43"/>
          </p15:clr>
        </p15:guide>
        <p15:guide id="15" pos="3274">
          <p15:clr>
            <a:srgbClr val="F26B43"/>
          </p15:clr>
        </p15:guide>
        <p15:guide id="16" pos="3390">
          <p15:clr>
            <a:srgbClr val="F26B43"/>
          </p15:clr>
        </p15:guide>
        <p15:guide id="17" pos="3724">
          <p15:clr>
            <a:srgbClr val="F26B43"/>
          </p15:clr>
        </p15:guide>
        <p15:guide id="18" pos="3840">
          <p15:clr>
            <a:srgbClr val="F26B43"/>
          </p15:clr>
        </p15:guide>
        <p15:guide id="19" pos="4176">
          <p15:clr>
            <a:srgbClr val="F26B43"/>
          </p15:clr>
        </p15:guide>
        <p15:guide id="20" pos="4292">
          <p15:clr>
            <a:srgbClr val="F26B43"/>
          </p15:clr>
        </p15:guide>
        <p15:guide id="21" pos="4626">
          <p15:clr>
            <a:srgbClr val="F26B43"/>
          </p15:clr>
        </p15:guide>
        <p15:guide id="22" pos="4742">
          <p15:clr>
            <a:srgbClr val="F26B43"/>
          </p15:clr>
        </p15:guide>
        <p15:guide id="23" pos="5078">
          <p15:clr>
            <a:srgbClr val="F26B43"/>
          </p15:clr>
        </p15:guide>
        <p15:guide id="24" pos="5194">
          <p15:clr>
            <a:srgbClr val="F26B43"/>
          </p15:clr>
        </p15:guide>
        <p15:guide id="25" pos="5528">
          <p15:clr>
            <a:srgbClr val="F26B43"/>
          </p15:clr>
        </p15:guide>
        <p15:guide id="26" orient="horz" pos="4092">
          <p15:clr>
            <a:srgbClr val="F26B43"/>
          </p15:clr>
        </p15:guide>
        <p15:guide id="27" orient="horz" pos="81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Slide Number Placeholder 9"/>
          <p:cNvSpPr>
            <a:spLocks noGrp="1"/>
          </p:cNvSpPr>
          <p:nvPr>
            <p:ph type="sldNum" sz="quarter" idx="4"/>
          </p:nvPr>
        </p:nvSpPr>
        <p:spPr>
          <a:xfrm>
            <a:off x="280607" y="6311186"/>
            <a:ext cx="3254779" cy="165814"/>
          </a:xfrm>
          <a:prstGeom prst="rect">
            <a:avLst/>
          </a:prstGeom>
        </p:spPr>
        <p:txBody>
          <a:bodyPr/>
          <a:lstStyle>
            <a:lvl1pPr>
              <a:defRPr>
                <a:latin typeface="Book Antiqua" charset="0"/>
                <a:ea typeface="Book Antiqua" charset="0"/>
                <a:cs typeface="Book Antiqua" charset="0"/>
              </a:defRPr>
            </a:lvl1pPr>
          </a:lstStyle>
          <a:p>
            <a:pPr fontAlgn="auto">
              <a:spcBef>
                <a:spcPts val="0"/>
              </a:spcBef>
              <a:spcAft>
                <a:spcPts val="0"/>
              </a:spcAft>
            </a:pPr>
            <a:fld id="{41FAC4EC-5D89-1C41-A9EF-1F206B220A4C}" type="slidenum">
              <a:rPr lang="en-US" sz="1000" b="0" smtClean="0">
                <a:solidFill>
                  <a:srgbClr val="002A4E"/>
                </a:solidFill>
              </a:rPr>
              <a:pPr fontAlgn="auto">
                <a:spcBef>
                  <a:spcPts val="0"/>
                </a:spcBef>
                <a:spcAft>
                  <a:spcPts val="0"/>
                </a:spcAft>
              </a:pPr>
              <a:t>‹#›</a:t>
            </a:fld>
            <a:r>
              <a:rPr lang="en-US" sz="1000" b="0" dirty="0">
                <a:solidFill>
                  <a:srgbClr val="002A4E"/>
                </a:solidFill>
              </a:rPr>
              <a:t> | Impact of Big Data on Marine and Classification</a:t>
            </a:r>
          </a:p>
        </p:txBody>
      </p:sp>
    </p:spTree>
    <p:extLst>
      <p:ext uri="{BB962C8B-B14F-4D97-AF65-F5344CB8AC3E}">
        <p14:creationId xmlns:p14="http://schemas.microsoft.com/office/powerpoint/2010/main" xmlns="" val="186028711"/>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26">
          <p15:clr>
            <a:srgbClr val="F26B43"/>
          </p15:clr>
        </p15:guide>
        <p15:guide id="2" pos="228">
          <p15:clr>
            <a:srgbClr val="F26B43"/>
          </p15:clr>
        </p15:guide>
        <p15:guide id="3" pos="567">
          <p15:clr>
            <a:srgbClr val="F26B43"/>
          </p15:clr>
        </p15:guide>
        <p15:guide id="4" pos="684">
          <p15:clr>
            <a:srgbClr val="F26B43"/>
          </p15:clr>
        </p15:guide>
        <p15:guide id="5" pos="1018">
          <p15:clr>
            <a:srgbClr val="F26B43"/>
          </p15:clr>
        </p15:guide>
        <p15:guide id="6" pos="1134">
          <p15:clr>
            <a:srgbClr val="F26B43"/>
          </p15:clr>
        </p15:guide>
        <p15:guide id="7" pos="1470">
          <p15:clr>
            <a:srgbClr val="F26B43"/>
          </p15:clr>
        </p15:guide>
        <p15:guide id="8" pos="1586">
          <p15:clr>
            <a:srgbClr val="F26B43"/>
          </p15:clr>
        </p15:guide>
        <p15:guide id="9" pos="1920">
          <p15:clr>
            <a:srgbClr val="F26B43"/>
          </p15:clr>
        </p15:guide>
        <p15:guide id="10" pos="2036">
          <p15:clr>
            <a:srgbClr val="F26B43"/>
          </p15:clr>
        </p15:guide>
        <p15:guide id="11" pos="2372">
          <p15:clr>
            <a:srgbClr val="F26B43"/>
          </p15:clr>
        </p15:guide>
        <p15:guide id="12" pos="2488">
          <p15:clr>
            <a:srgbClr val="F26B43"/>
          </p15:clr>
        </p15:guide>
        <p15:guide id="13" pos="2822">
          <p15:clr>
            <a:srgbClr val="F26B43"/>
          </p15:clr>
        </p15:guide>
        <p15:guide id="14" pos="2938">
          <p15:clr>
            <a:srgbClr val="F26B43"/>
          </p15:clr>
        </p15:guide>
        <p15:guide id="15" pos="3274">
          <p15:clr>
            <a:srgbClr val="F26B43"/>
          </p15:clr>
        </p15:guide>
        <p15:guide id="16" pos="3390">
          <p15:clr>
            <a:srgbClr val="F26B43"/>
          </p15:clr>
        </p15:guide>
        <p15:guide id="17" pos="3724">
          <p15:clr>
            <a:srgbClr val="F26B43"/>
          </p15:clr>
        </p15:guide>
        <p15:guide id="18" pos="3840">
          <p15:clr>
            <a:srgbClr val="F26B43"/>
          </p15:clr>
        </p15:guide>
        <p15:guide id="19" pos="4176">
          <p15:clr>
            <a:srgbClr val="F26B43"/>
          </p15:clr>
        </p15:guide>
        <p15:guide id="20" pos="4292">
          <p15:clr>
            <a:srgbClr val="F26B43"/>
          </p15:clr>
        </p15:guide>
        <p15:guide id="21" pos="4626">
          <p15:clr>
            <a:srgbClr val="F26B43"/>
          </p15:clr>
        </p15:guide>
        <p15:guide id="22" pos="4742">
          <p15:clr>
            <a:srgbClr val="F26B43"/>
          </p15:clr>
        </p15:guide>
        <p15:guide id="23" pos="5078">
          <p15:clr>
            <a:srgbClr val="F26B43"/>
          </p15:clr>
        </p15:guide>
        <p15:guide id="24" pos="5194">
          <p15:clr>
            <a:srgbClr val="F26B43"/>
          </p15:clr>
        </p15:guide>
        <p15:guide id="25" pos="5528">
          <p15:clr>
            <a:srgbClr val="F26B43"/>
          </p15:clr>
        </p15:guide>
        <p15:guide id="26" orient="horz" pos="4092">
          <p15:clr>
            <a:srgbClr val="F26B43"/>
          </p15:clr>
        </p15:guide>
        <p15:guide id="27" orient="horz" pos="81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Slide Number Placeholder 9"/>
          <p:cNvSpPr>
            <a:spLocks noGrp="1"/>
          </p:cNvSpPr>
          <p:nvPr>
            <p:ph type="sldNum" sz="quarter" idx="4"/>
          </p:nvPr>
        </p:nvSpPr>
        <p:spPr>
          <a:xfrm>
            <a:off x="280607" y="6311186"/>
            <a:ext cx="3254779" cy="165814"/>
          </a:xfrm>
          <a:prstGeom prst="rect">
            <a:avLst/>
          </a:prstGeom>
        </p:spPr>
        <p:txBody>
          <a:bodyPr/>
          <a:lstStyle>
            <a:lvl1pPr>
              <a:defRPr>
                <a:latin typeface="Book Antiqua" charset="0"/>
                <a:ea typeface="Book Antiqua" charset="0"/>
                <a:cs typeface="Book Antiqua" charset="0"/>
              </a:defRPr>
            </a:lvl1pPr>
          </a:lstStyle>
          <a:p>
            <a:pPr fontAlgn="auto">
              <a:spcBef>
                <a:spcPts val="0"/>
              </a:spcBef>
              <a:spcAft>
                <a:spcPts val="0"/>
              </a:spcAft>
            </a:pPr>
            <a:fld id="{41FAC4EC-5D89-1C41-A9EF-1F206B220A4C}" type="slidenum">
              <a:rPr lang="en-US" sz="1000" b="0" smtClean="0">
                <a:solidFill>
                  <a:srgbClr val="002A4E"/>
                </a:solidFill>
              </a:rPr>
              <a:pPr fontAlgn="auto">
                <a:spcBef>
                  <a:spcPts val="0"/>
                </a:spcBef>
                <a:spcAft>
                  <a:spcPts val="0"/>
                </a:spcAft>
              </a:pPr>
              <a:t>‹#›</a:t>
            </a:fld>
            <a:r>
              <a:rPr lang="en-US" sz="1000" b="0" dirty="0">
                <a:solidFill>
                  <a:srgbClr val="002A4E"/>
                </a:solidFill>
              </a:rPr>
              <a:t> | Impact of Big Data on Marine and Classification</a:t>
            </a:r>
          </a:p>
        </p:txBody>
      </p:sp>
    </p:spTree>
    <p:extLst>
      <p:ext uri="{BB962C8B-B14F-4D97-AF65-F5344CB8AC3E}">
        <p14:creationId xmlns:p14="http://schemas.microsoft.com/office/powerpoint/2010/main" xmlns="" val="923498987"/>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26">
          <p15:clr>
            <a:srgbClr val="F26B43"/>
          </p15:clr>
        </p15:guide>
        <p15:guide id="2" pos="228">
          <p15:clr>
            <a:srgbClr val="F26B43"/>
          </p15:clr>
        </p15:guide>
        <p15:guide id="3" pos="567">
          <p15:clr>
            <a:srgbClr val="F26B43"/>
          </p15:clr>
        </p15:guide>
        <p15:guide id="4" pos="684">
          <p15:clr>
            <a:srgbClr val="F26B43"/>
          </p15:clr>
        </p15:guide>
        <p15:guide id="5" pos="1018">
          <p15:clr>
            <a:srgbClr val="F26B43"/>
          </p15:clr>
        </p15:guide>
        <p15:guide id="6" pos="1134">
          <p15:clr>
            <a:srgbClr val="F26B43"/>
          </p15:clr>
        </p15:guide>
        <p15:guide id="7" pos="1470">
          <p15:clr>
            <a:srgbClr val="F26B43"/>
          </p15:clr>
        </p15:guide>
        <p15:guide id="8" pos="1586">
          <p15:clr>
            <a:srgbClr val="F26B43"/>
          </p15:clr>
        </p15:guide>
        <p15:guide id="9" pos="1920">
          <p15:clr>
            <a:srgbClr val="F26B43"/>
          </p15:clr>
        </p15:guide>
        <p15:guide id="10" pos="2036">
          <p15:clr>
            <a:srgbClr val="F26B43"/>
          </p15:clr>
        </p15:guide>
        <p15:guide id="11" pos="2372">
          <p15:clr>
            <a:srgbClr val="F26B43"/>
          </p15:clr>
        </p15:guide>
        <p15:guide id="12" pos="2488">
          <p15:clr>
            <a:srgbClr val="F26B43"/>
          </p15:clr>
        </p15:guide>
        <p15:guide id="13" pos="2822">
          <p15:clr>
            <a:srgbClr val="F26B43"/>
          </p15:clr>
        </p15:guide>
        <p15:guide id="14" pos="2938">
          <p15:clr>
            <a:srgbClr val="F26B43"/>
          </p15:clr>
        </p15:guide>
        <p15:guide id="15" pos="3274">
          <p15:clr>
            <a:srgbClr val="F26B43"/>
          </p15:clr>
        </p15:guide>
        <p15:guide id="16" pos="3390">
          <p15:clr>
            <a:srgbClr val="F26B43"/>
          </p15:clr>
        </p15:guide>
        <p15:guide id="17" pos="3724">
          <p15:clr>
            <a:srgbClr val="F26B43"/>
          </p15:clr>
        </p15:guide>
        <p15:guide id="18" pos="3840">
          <p15:clr>
            <a:srgbClr val="F26B43"/>
          </p15:clr>
        </p15:guide>
        <p15:guide id="19" pos="4176">
          <p15:clr>
            <a:srgbClr val="F26B43"/>
          </p15:clr>
        </p15:guide>
        <p15:guide id="20" pos="4292">
          <p15:clr>
            <a:srgbClr val="F26B43"/>
          </p15:clr>
        </p15:guide>
        <p15:guide id="21" pos="4626">
          <p15:clr>
            <a:srgbClr val="F26B43"/>
          </p15:clr>
        </p15:guide>
        <p15:guide id="22" pos="4742">
          <p15:clr>
            <a:srgbClr val="F26B43"/>
          </p15:clr>
        </p15:guide>
        <p15:guide id="23" pos="5078">
          <p15:clr>
            <a:srgbClr val="F26B43"/>
          </p15:clr>
        </p15:guide>
        <p15:guide id="24" pos="5194">
          <p15:clr>
            <a:srgbClr val="F26B43"/>
          </p15:clr>
        </p15:guide>
        <p15:guide id="25" pos="5528">
          <p15:clr>
            <a:srgbClr val="F26B43"/>
          </p15:clr>
        </p15:guide>
        <p15:guide id="26" orient="horz" pos="4092">
          <p15:clr>
            <a:srgbClr val="F26B43"/>
          </p15:clr>
        </p15:guide>
        <p15:guide id="27" orient="horz" pos="81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jpeg"/><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2.xml.rels><?xml version="1.0" encoding="UTF-8" standalone="yes"?>
<Relationships xmlns="http://schemas.openxmlformats.org/package/2006/relationships"><Relationship Id="rId3" Type="http://schemas.openxmlformats.org/officeDocument/2006/relationships/hyperlink" Target="http://english.whut.edu.cn/"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6.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7010401" y="6037955"/>
            <a:ext cx="1767840" cy="194925"/>
          </a:xfrm>
          <a:prstGeom prst="rect">
            <a:avLst/>
          </a:prstGeom>
          <a:noFill/>
        </p:spPr>
        <p:txBody>
          <a:bodyPr wrap="square" rtlCol="0">
            <a:spAutoFit/>
          </a:bodyPr>
          <a:lstStyle/>
          <a:p>
            <a:pPr algn="r" fontAlgn="auto">
              <a:spcBef>
                <a:spcPts val="0"/>
              </a:spcBef>
              <a:spcAft>
                <a:spcPts val="0"/>
              </a:spcAft>
            </a:pPr>
            <a:r>
              <a:rPr lang="en-US" sz="1000" b="0" baseline="30000" dirty="0">
                <a:solidFill>
                  <a:schemeClr val="bg1"/>
                </a:solidFill>
                <a:latin typeface="Arial" panose="020B0604020202020204" pitchFamily="34" charset="0"/>
                <a:cs typeface="Arial" panose="020B0604020202020204" pitchFamily="34" charset="0"/>
              </a:rPr>
              <a:t>© Anatoly Menzhiliy / Shutterstock.com</a:t>
            </a:r>
          </a:p>
        </p:txBody>
      </p:sp>
      <p:sp>
        <p:nvSpPr>
          <p:cNvPr id="4" name="Text Placeholder 3"/>
          <p:cNvSpPr>
            <a:spLocks noGrp="1"/>
          </p:cNvSpPr>
          <p:nvPr>
            <p:ph type="body" sz="quarter" idx="11"/>
          </p:nvPr>
        </p:nvSpPr>
        <p:spPr>
          <a:xfrm>
            <a:off x="4941895" y="1759843"/>
            <a:ext cx="3684587" cy="875829"/>
          </a:xfrm>
        </p:spPr>
        <p:txBody>
          <a:bodyPr/>
          <a:lstStyle/>
          <a:p>
            <a:pPr algn="ctr"/>
            <a:r>
              <a:rPr lang="en-US" sz="2200" i="1" dirty="0" err="1" smtClean="0"/>
              <a:t>CyberSafety</a:t>
            </a:r>
            <a:r>
              <a:rPr lang="en-US" sz="2200" i="1" dirty="0" smtClean="0"/>
              <a:t>/</a:t>
            </a:r>
            <a:r>
              <a:rPr lang="en-US" sz="2200" i="1" dirty="0" err="1" smtClean="0"/>
              <a:t>CyberSecurity</a:t>
            </a:r>
            <a:r>
              <a:rPr lang="en-US" sz="2200" i="1" dirty="0"/>
              <a:t> </a:t>
            </a:r>
            <a:r>
              <a:rPr lang="en-US" sz="2200" i="1" dirty="0" smtClean="0"/>
              <a:t>&amp;</a:t>
            </a:r>
          </a:p>
          <a:p>
            <a:pPr algn="ctr"/>
            <a:r>
              <a:rPr lang="en-US" sz="2200" i="1" dirty="0" smtClean="0"/>
              <a:t>Smart/Autonomous Vessels</a:t>
            </a:r>
            <a:endParaRPr lang="en-US" sz="2200" i="1" dirty="0"/>
          </a:p>
        </p:txBody>
      </p:sp>
      <p:sp>
        <p:nvSpPr>
          <p:cNvPr id="24" name="Text Placeholder 3"/>
          <p:cNvSpPr>
            <a:spLocks noGrp="1"/>
          </p:cNvSpPr>
          <p:nvPr>
            <p:ph type="body" sz="quarter" idx="12"/>
          </p:nvPr>
        </p:nvSpPr>
        <p:spPr>
          <a:xfrm>
            <a:off x="4942622" y="2869822"/>
            <a:ext cx="4201377" cy="654213"/>
          </a:xfrm>
          <a:prstGeom prst="rect">
            <a:avLst/>
          </a:prstGeom>
        </p:spPr>
        <p:txBody>
          <a:bodyPr/>
          <a:lstStyle>
            <a:lvl1pPr marL="0" indent="0">
              <a:lnSpc>
                <a:spcPct val="100000"/>
              </a:lnSpc>
              <a:spcBef>
                <a:spcPts val="0"/>
              </a:spcBef>
              <a:buNone/>
              <a:defRPr sz="1100" baseline="0">
                <a:solidFill>
                  <a:schemeClr val="bg1"/>
                </a:solidFill>
                <a:latin typeface="Book Antiqua" charset="0"/>
                <a:ea typeface="Book Antiqua" charset="0"/>
                <a:cs typeface="Book Antiqua" charset="0"/>
              </a:defRPr>
            </a:lvl1pPr>
            <a:lvl2pPr marL="457200" indent="0">
              <a:lnSpc>
                <a:spcPct val="50000"/>
              </a:lnSpc>
              <a:buNone/>
              <a:defRPr sz="1100">
                <a:solidFill>
                  <a:schemeClr val="bg1"/>
                </a:solidFill>
                <a:latin typeface="Book Antiqua" charset="0"/>
                <a:ea typeface="Book Antiqua" charset="0"/>
                <a:cs typeface="Book Antiqua" charset="0"/>
              </a:defRPr>
            </a:lvl2pPr>
            <a:lvl3pPr marL="914400" indent="0">
              <a:lnSpc>
                <a:spcPct val="50000"/>
              </a:lnSpc>
              <a:buNone/>
              <a:defRPr sz="1100">
                <a:solidFill>
                  <a:schemeClr val="bg1"/>
                </a:solidFill>
                <a:latin typeface="Book Antiqua" charset="0"/>
                <a:ea typeface="Book Antiqua" charset="0"/>
                <a:cs typeface="Book Antiqua" charset="0"/>
              </a:defRPr>
            </a:lvl3pPr>
            <a:lvl4pPr marL="1371600" indent="0">
              <a:lnSpc>
                <a:spcPct val="50000"/>
              </a:lnSpc>
              <a:buNone/>
              <a:defRPr sz="1100">
                <a:solidFill>
                  <a:schemeClr val="bg1"/>
                </a:solidFill>
                <a:latin typeface="Book Antiqua" charset="0"/>
                <a:ea typeface="Book Antiqua" charset="0"/>
                <a:cs typeface="Book Antiqua" charset="0"/>
              </a:defRPr>
            </a:lvl4pPr>
            <a:lvl5pPr marL="1828800" indent="0">
              <a:lnSpc>
                <a:spcPct val="50000"/>
              </a:lnSpc>
              <a:buNone/>
              <a:defRPr sz="1100">
                <a:solidFill>
                  <a:schemeClr val="bg1"/>
                </a:solidFill>
                <a:latin typeface="Book Antiqua" charset="0"/>
                <a:ea typeface="Book Antiqua" charset="0"/>
                <a:cs typeface="Book Antiqua" charset="0"/>
              </a:defRPr>
            </a:lvl5pPr>
          </a:lstStyle>
          <a:p>
            <a:pPr lvl="0"/>
            <a:r>
              <a:rPr lang="en-US" sz="1400" dirty="0" smtClean="0"/>
              <a:t>Robert G. Clyne</a:t>
            </a:r>
          </a:p>
          <a:p>
            <a:pPr lvl="0"/>
            <a:r>
              <a:rPr lang="en-US" sz="1400" dirty="0" smtClean="0"/>
              <a:t>Sr. Vice President, General Counsel and Secretary</a:t>
            </a:r>
          </a:p>
        </p:txBody>
      </p:sp>
    </p:spTree>
    <p:extLst>
      <p:ext uri="{BB962C8B-B14F-4D97-AF65-F5344CB8AC3E}">
        <p14:creationId xmlns:p14="http://schemas.microsoft.com/office/powerpoint/2010/main" xmlns="" val="3911004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r>
              <a:rPr lang="en-US" dirty="0" smtClean="0"/>
              <a:t>Documentation Review</a:t>
            </a:r>
          </a:p>
          <a:p>
            <a:pPr lvl="1"/>
            <a:r>
              <a:rPr lang="en-US" dirty="0" smtClean="0"/>
              <a:t>Cyber Policies</a:t>
            </a:r>
          </a:p>
          <a:p>
            <a:pPr lvl="1"/>
            <a:r>
              <a:rPr lang="en-US" dirty="0" smtClean="0"/>
              <a:t>Training</a:t>
            </a:r>
          </a:p>
          <a:p>
            <a:pPr lvl="1"/>
            <a:r>
              <a:rPr lang="en-US" dirty="0" smtClean="0"/>
              <a:t>Incident Response Plan</a:t>
            </a:r>
          </a:p>
          <a:p>
            <a:r>
              <a:rPr lang="en-US" dirty="0" smtClean="0"/>
              <a:t>Assess Crew and ship to above</a:t>
            </a:r>
          </a:p>
          <a:p>
            <a:r>
              <a:rPr lang="en-US" dirty="0" smtClean="0"/>
              <a:t>Mapping of findings to ABS </a:t>
            </a:r>
            <a:br>
              <a:rPr lang="en-US" dirty="0" smtClean="0"/>
            </a:br>
            <a:r>
              <a:rPr lang="en-US" dirty="0" smtClean="0"/>
              <a:t>CyberSafety</a:t>
            </a:r>
            <a:r>
              <a:rPr lang="en-US" baseline="30000" dirty="0" smtClean="0"/>
              <a:t>®</a:t>
            </a:r>
            <a:r>
              <a:rPr lang="en-US" dirty="0" smtClean="0"/>
              <a:t> CS levels</a:t>
            </a:r>
          </a:p>
          <a:p>
            <a:r>
              <a:rPr lang="en-US" dirty="0" smtClean="0"/>
              <a:t>Non-Conformance report, </a:t>
            </a:r>
          </a:p>
          <a:p>
            <a:pPr marL="0" indent="0">
              <a:buNone/>
            </a:pPr>
            <a:r>
              <a:rPr lang="en-US" dirty="0"/>
              <a:t>	</a:t>
            </a:r>
            <a:r>
              <a:rPr lang="en-US" dirty="0" smtClean="0"/>
              <a:t>	or</a:t>
            </a:r>
          </a:p>
          <a:p>
            <a:r>
              <a:rPr lang="en-US" dirty="0" smtClean="0"/>
              <a:t>Provide notation/certification, if in conformance</a:t>
            </a:r>
          </a:p>
        </p:txBody>
      </p:sp>
      <p:sp>
        <p:nvSpPr>
          <p:cNvPr id="3" name="Slide Number Placeholder 2"/>
          <p:cNvSpPr>
            <a:spLocks noGrp="1"/>
          </p:cNvSpPr>
          <p:nvPr>
            <p:ph type="sldNum" sz="quarter" idx="10"/>
          </p:nvPr>
        </p:nvSpPr>
        <p:spPr>
          <a:xfrm>
            <a:off x="280607" y="6311186"/>
            <a:ext cx="4507150" cy="264275"/>
          </a:xfrm>
        </p:spPr>
        <p:txBody>
          <a:bodyPr/>
          <a:lstStyle/>
          <a:p>
            <a:fld id="{41FAC4EC-5D89-1C41-A9EF-1F206B220A4C}" type="slidenum">
              <a:rPr lang="en-US" sz="1000" b="0" smtClean="0">
                <a:solidFill>
                  <a:srgbClr val="002A4E"/>
                </a:solidFill>
              </a:rPr>
              <a:pPr/>
              <a:t>10</a:t>
            </a:fld>
            <a:r>
              <a:rPr lang="en-US" sz="1000" dirty="0" smtClean="0">
                <a:solidFill>
                  <a:srgbClr val="002A4E"/>
                </a:solidFill>
              </a:rPr>
              <a:t> | </a:t>
            </a:r>
            <a:r>
              <a:rPr lang="en-US" sz="1000" b="0" dirty="0" err="1">
                <a:solidFill>
                  <a:srgbClr val="002A4E"/>
                </a:solidFill>
              </a:rPr>
              <a:t>CyberSafety</a:t>
            </a:r>
            <a:r>
              <a:rPr lang="en-US" sz="1000" b="0" dirty="0">
                <a:solidFill>
                  <a:srgbClr val="002A4E"/>
                </a:solidFill>
              </a:rPr>
              <a:t>/</a:t>
            </a:r>
            <a:r>
              <a:rPr lang="en-US" sz="1000" b="0" dirty="0" err="1">
                <a:solidFill>
                  <a:srgbClr val="002A4E"/>
                </a:solidFill>
              </a:rPr>
              <a:t>CyberSecurity</a:t>
            </a:r>
            <a:r>
              <a:rPr lang="en-US" sz="1000" b="0" dirty="0">
                <a:solidFill>
                  <a:srgbClr val="002A4E"/>
                </a:solidFill>
              </a:rPr>
              <a:t> &amp; Smart/Autonomous Vessels</a:t>
            </a:r>
            <a:endParaRPr lang="en-US" sz="1000" baseline="30000" dirty="0">
              <a:solidFill>
                <a:srgbClr val="002A4E"/>
              </a:solidFill>
            </a:endParaRPr>
          </a:p>
        </p:txBody>
      </p:sp>
      <p:sp>
        <p:nvSpPr>
          <p:cNvPr id="4" name="Text Placeholder 3"/>
          <p:cNvSpPr>
            <a:spLocks noGrp="1"/>
          </p:cNvSpPr>
          <p:nvPr>
            <p:ph type="body" sz="quarter" idx="12"/>
          </p:nvPr>
        </p:nvSpPr>
        <p:spPr/>
        <p:txBody>
          <a:bodyPr/>
          <a:lstStyle/>
          <a:p>
            <a:r>
              <a:rPr lang="en-US" dirty="0" smtClean="0"/>
              <a:t>ABS Process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920998" y="1290638"/>
            <a:ext cx="3882982" cy="3433762"/>
          </a:xfrm>
          <a:prstGeom prst="rect">
            <a:avLst/>
          </a:prstGeom>
        </p:spPr>
      </p:pic>
      <p:sp>
        <p:nvSpPr>
          <p:cNvPr id="7" name="TextBox 6"/>
          <p:cNvSpPr txBox="1"/>
          <p:nvPr/>
        </p:nvSpPr>
        <p:spPr>
          <a:xfrm>
            <a:off x="6643410" y="4478179"/>
            <a:ext cx="2479380" cy="246221"/>
          </a:xfrm>
          <a:prstGeom prst="rect">
            <a:avLst/>
          </a:prstGeom>
          <a:no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 nopporn suntornpasert </a:t>
            </a:r>
            <a:r>
              <a:rPr lang="en-US" sz="1000" dirty="0" smtClean="0">
                <a:solidFill>
                  <a:schemeClr val="bg1"/>
                </a:solidFill>
                <a:latin typeface="Arial" panose="020B0604020202020204" pitchFamily="34" charset="0"/>
                <a:cs typeface="Arial" panose="020B0604020202020204" pitchFamily="34" charset="0"/>
              </a:rPr>
              <a:t>/123rf.com</a:t>
            </a:r>
            <a:endParaRPr 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7718644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80607" y="6311185"/>
            <a:ext cx="3889238" cy="213105"/>
          </a:xfrm>
        </p:spPr>
        <p:txBody>
          <a:bodyPr/>
          <a:lstStyle/>
          <a:p>
            <a:fld id="{41FAC4EC-5D89-1C41-A9EF-1F206B220A4C}" type="slidenum">
              <a:rPr lang="en-US" sz="1000" smtClean="0">
                <a:solidFill>
                  <a:srgbClr val="002A4E"/>
                </a:solidFill>
              </a:rPr>
              <a:pPr/>
              <a:t>11</a:t>
            </a:fld>
            <a:r>
              <a:rPr lang="en-US" sz="1000" dirty="0">
                <a:solidFill>
                  <a:srgbClr val="002A4E"/>
                </a:solidFill>
              </a:rPr>
              <a:t> | </a:t>
            </a:r>
            <a:r>
              <a:rPr lang="en-US" sz="1000" b="0" dirty="0" err="1">
                <a:solidFill>
                  <a:srgbClr val="002A4E"/>
                </a:solidFill>
              </a:rPr>
              <a:t>CyberSafety</a:t>
            </a:r>
            <a:r>
              <a:rPr lang="en-US" sz="1000" b="0" dirty="0">
                <a:solidFill>
                  <a:srgbClr val="002A4E"/>
                </a:solidFill>
              </a:rPr>
              <a:t>/</a:t>
            </a:r>
            <a:r>
              <a:rPr lang="en-US" sz="1000" b="0" dirty="0" err="1">
                <a:solidFill>
                  <a:srgbClr val="002A4E"/>
                </a:solidFill>
              </a:rPr>
              <a:t>CyberSecurity</a:t>
            </a:r>
            <a:r>
              <a:rPr lang="en-US" sz="1000" b="0" dirty="0">
                <a:solidFill>
                  <a:srgbClr val="002A4E"/>
                </a:solidFill>
              </a:rPr>
              <a:t> &amp; Smart/Autonomous Vessels</a:t>
            </a:r>
            <a:endParaRPr lang="en-US" sz="1000" dirty="0">
              <a:solidFill>
                <a:srgbClr val="002A4E"/>
              </a:solidFill>
            </a:endParaRPr>
          </a:p>
        </p:txBody>
      </p:sp>
      <p:pic>
        <p:nvPicPr>
          <p:cNvPr id="7" name="Content Placeholder 4"/>
          <p:cNvPicPr>
            <a:picLocks noGrp="1" noChangeAspect="1"/>
          </p:cNvPicPr>
          <p:nvPr>
            <p:ph sz="quarter" idx="11"/>
          </p:nvPr>
        </p:nvPicPr>
        <p:blipFill>
          <a:blip r:embed="rId3" cstate="print">
            <a:extLst>
              <a:ext uri="{28A0092B-C50C-407E-A947-70E740481C1C}">
                <a14:useLocalDpi xmlns:a14="http://schemas.microsoft.com/office/drawing/2010/main" xmlns="" val="0"/>
              </a:ext>
            </a:extLst>
          </a:blip>
          <a:stretch>
            <a:fillRect/>
          </a:stretch>
        </p:blipFill>
        <p:spPr>
          <a:xfrm>
            <a:off x="917085" y="990600"/>
            <a:ext cx="6533924" cy="5090779"/>
          </a:xfrm>
        </p:spPr>
      </p:pic>
      <p:sp>
        <p:nvSpPr>
          <p:cNvPr id="8" name="TextBox 7"/>
          <p:cNvSpPr txBox="1"/>
          <p:nvPr/>
        </p:nvSpPr>
        <p:spPr>
          <a:xfrm>
            <a:off x="272833" y="3460956"/>
            <a:ext cx="2743200" cy="1323439"/>
          </a:xfrm>
          <a:prstGeom prst="rect">
            <a:avLst/>
          </a:prstGeom>
          <a:noFill/>
        </p:spPr>
        <p:txBody>
          <a:bodyPr wrap="square" rtlCol="0">
            <a:spAutoFit/>
          </a:bodyPr>
          <a:lstStyle/>
          <a:p>
            <a:pPr fontAlgn="auto">
              <a:spcBef>
                <a:spcPts val="0"/>
              </a:spcBef>
              <a:spcAft>
                <a:spcPts val="0"/>
              </a:spcAft>
            </a:pPr>
            <a:r>
              <a:rPr lang="en-US" sz="1000" dirty="0">
                <a:solidFill>
                  <a:srgbClr val="FFFFFF">
                    <a:lumMod val="50000"/>
                  </a:srgbClr>
                </a:solidFill>
                <a:latin typeface="Arial" panose="020B0604020202020204" pitchFamily="34" charset="0"/>
                <a:cs typeface="Arial" panose="020B0604020202020204" pitchFamily="34" charset="0"/>
              </a:rPr>
              <a:t>Baseline – Limited </a:t>
            </a:r>
            <a:br>
              <a:rPr lang="en-US" sz="1000" dirty="0">
                <a:solidFill>
                  <a:srgbClr val="FFFFFF">
                    <a:lumMod val="50000"/>
                  </a:srgbClr>
                </a:solidFill>
                <a:latin typeface="Arial" panose="020B0604020202020204" pitchFamily="34" charset="0"/>
                <a:cs typeface="Arial" panose="020B0604020202020204" pitchFamily="34" charset="0"/>
              </a:rPr>
            </a:br>
            <a:r>
              <a:rPr lang="en-US" sz="1000" dirty="0">
                <a:solidFill>
                  <a:srgbClr val="FFFFFF">
                    <a:lumMod val="50000"/>
                  </a:srgbClr>
                </a:solidFill>
                <a:latin typeface="Arial" panose="020B0604020202020204" pitchFamily="34" charset="0"/>
                <a:cs typeface="Arial" panose="020B0604020202020204" pitchFamily="34" charset="0"/>
              </a:rPr>
              <a:t>Cybersecurity Awareness </a:t>
            </a:r>
            <a:br>
              <a:rPr lang="en-US" sz="1000" dirty="0">
                <a:solidFill>
                  <a:srgbClr val="FFFFFF">
                    <a:lumMod val="50000"/>
                  </a:srgbClr>
                </a:solidFill>
                <a:latin typeface="Arial" panose="020B0604020202020204" pitchFamily="34" charset="0"/>
                <a:cs typeface="Arial" panose="020B0604020202020204" pitchFamily="34" charset="0"/>
              </a:rPr>
            </a:br>
            <a:r>
              <a:rPr lang="en-US" sz="1000" dirty="0">
                <a:solidFill>
                  <a:srgbClr val="FFFFFF">
                    <a:lumMod val="50000"/>
                  </a:srgbClr>
                </a:solidFill>
                <a:latin typeface="Arial" panose="020B0604020202020204" pitchFamily="34" charset="0"/>
                <a:cs typeface="Arial" panose="020B0604020202020204" pitchFamily="34" charset="0"/>
              </a:rPr>
              <a:t>Implementation</a:t>
            </a:r>
            <a:r>
              <a:rPr lang="en-US" sz="1000" dirty="0">
                <a:solidFill>
                  <a:srgbClr val="002A4E"/>
                </a:solidFill>
                <a:latin typeface="Arial" panose="020B0604020202020204" pitchFamily="34" charset="0"/>
                <a:cs typeface="Arial" panose="020B0604020202020204" pitchFamily="34" charset="0"/>
              </a:rPr>
              <a:t/>
            </a:r>
            <a:br>
              <a:rPr lang="en-US" sz="1000" dirty="0">
                <a:solidFill>
                  <a:srgbClr val="002A4E"/>
                </a:solidFill>
                <a:latin typeface="Arial" panose="020B0604020202020204" pitchFamily="34" charset="0"/>
                <a:cs typeface="Arial" panose="020B0604020202020204" pitchFamily="34" charset="0"/>
              </a:rPr>
            </a:br>
            <a:r>
              <a:rPr lang="en-US" sz="1000" b="0" dirty="0">
                <a:solidFill>
                  <a:srgbClr val="000000"/>
                </a:solidFill>
                <a:latin typeface="Arial" panose="020B0604020202020204" pitchFamily="34" charset="0"/>
                <a:cs typeface="Arial" panose="020B0604020202020204" pitchFamily="34" charset="0"/>
              </a:rPr>
              <a:t>Management of risks, policies, </a:t>
            </a:r>
            <a:br>
              <a:rPr lang="en-US" sz="1000" b="0" dirty="0">
                <a:solidFill>
                  <a:srgbClr val="000000"/>
                </a:solidFill>
                <a:latin typeface="Arial" panose="020B0604020202020204" pitchFamily="34" charset="0"/>
                <a:cs typeface="Arial" panose="020B0604020202020204" pitchFamily="34" charset="0"/>
              </a:rPr>
            </a:br>
            <a:r>
              <a:rPr lang="en-US" sz="1000" b="0" dirty="0">
                <a:solidFill>
                  <a:srgbClr val="000000"/>
                </a:solidFill>
                <a:latin typeface="Arial" panose="020B0604020202020204" pitchFamily="34" charset="0"/>
                <a:cs typeface="Arial" panose="020B0604020202020204" pitchFamily="34" charset="0"/>
              </a:rPr>
              <a:t>procedures and external </a:t>
            </a:r>
            <a:br>
              <a:rPr lang="en-US" sz="1000" b="0" dirty="0">
                <a:solidFill>
                  <a:srgbClr val="000000"/>
                </a:solidFill>
                <a:latin typeface="Arial" panose="020B0604020202020204" pitchFamily="34" charset="0"/>
                <a:cs typeface="Arial" panose="020B0604020202020204" pitchFamily="34" charset="0"/>
              </a:rPr>
            </a:br>
            <a:r>
              <a:rPr lang="en-US" sz="1000" b="0" dirty="0">
                <a:solidFill>
                  <a:srgbClr val="000000"/>
                </a:solidFill>
                <a:latin typeface="Arial" panose="020B0604020202020204" pitchFamily="34" charset="0"/>
                <a:cs typeface="Arial" panose="020B0604020202020204" pitchFamily="34" charset="0"/>
              </a:rPr>
              <a:t>participation for shoreside </a:t>
            </a:r>
            <a:br>
              <a:rPr lang="en-US" sz="1000" b="0" dirty="0">
                <a:solidFill>
                  <a:srgbClr val="000000"/>
                </a:solidFill>
                <a:latin typeface="Arial" panose="020B0604020202020204" pitchFamily="34" charset="0"/>
                <a:cs typeface="Arial" panose="020B0604020202020204" pitchFamily="34" charset="0"/>
              </a:rPr>
            </a:br>
            <a:r>
              <a:rPr lang="en-US" sz="1000" b="0" dirty="0">
                <a:solidFill>
                  <a:srgbClr val="000000"/>
                </a:solidFill>
                <a:latin typeface="Arial" panose="020B0604020202020204" pitchFamily="34" charset="0"/>
                <a:cs typeface="Arial" panose="020B0604020202020204" pitchFamily="34" charset="0"/>
              </a:rPr>
              <a:t>facilities and asset </a:t>
            </a:r>
            <a:br>
              <a:rPr lang="en-US" sz="1000" b="0" dirty="0">
                <a:solidFill>
                  <a:srgbClr val="000000"/>
                </a:solidFill>
                <a:latin typeface="Arial" panose="020B0604020202020204" pitchFamily="34" charset="0"/>
                <a:cs typeface="Arial" panose="020B0604020202020204" pitchFamily="34" charset="0"/>
              </a:rPr>
            </a:br>
            <a:r>
              <a:rPr lang="en-US" sz="1000" b="0" dirty="0">
                <a:solidFill>
                  <a:srgbClr val="000000"/>
                </a:solidFill>
                <a:latin typeface="Arial" panose="020B0604020202020204" pitchFamily="34" charset="0"/>
                <a:cs typeface="Arial" panose="020B0604020202020204" pitchFamily="34" charset="0"/>
              </a:rPr>
              <a:t>not formalized.</a:t>
            </a:r>
            <a:endParaRPr lang="en-US" sz="1200" b="0" dirty="0">
              <a:solidFill>
                <a:srgbClr val="000000"/>
              </a:solidFill>
              <a:latin typeface="Arial" panose="020B0604020202020204" pitchFamily="34" charset="0"/>
              <a:cs typeface="Arial" panose="020B0604020202020204" pitchFamily="34" charset="0"/>
            </a:endParaRPr>
          </a:p>
        </p:txBody>
      </p:sp>
      <p:grpSp>
        <p:nvGrpSpPr>
          <p:cNvPr id="9" name="Group 8"/>
          <p:cNvGrpSpPr/>
          <p:nvPr/>
        </p:nvGrpSpPr>
        <p:grpSpPr>
          <a:xfrm>
            <a:off x="1484226" y="4582510"/>
            <a:ext cx="423770" cy="126125"/>
            <a:chOff x="1484226" y="4582510"/>
            <a:chExt cx="423770" cy="126125"/>
          </a:xfrm>
        </p:grpSpPr>
        <p:sp>
          <p:nvSpPr>
            <p:cNvPr id="10" name="Oval 9"/>
            <p:cNvSpPr/>
            <p:nvPr/>
          </p:nvSpPr>
          <p:spPr>
            <a:xfrm>
              <a:off x="1781871" y="4582510"/>
              <a:ext cx="126125" cy="12612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cxnSp>
          <p:nvCxnSpPr>
            <p:cNvPr id="11" name="Straight Connector 10"/>
            <p:cNvCxnSpPr/>
            <p:nvPr/>
          </p:nvCxnSpPr>
          <p:spPr>
            <a:xfrm>
              <a:off x="1484226" y="4645572"/>
              <a:ext cx="360707"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823632" y="1503991"/>
            <a:ext cx="2743200" cy="2031325"/>
          </a:xfrm>
          <a:prstGeom prst="rect">
            <a:avLst/>
          </a:prstGeom>
          <a:noFill/>
        </p:spPr>
        <p:txBody>
          <a:bodyPr wrap="square" rtlCol="0">
            <a:spAutoFit/>
          </a:bodyPr>
          <a:lstStyle/>
          <a:p>
            <a:pPr fontAlgn="auto">
              <a:spcBef>
                <a:spcPts val="0"/>
              </a:spcBef>
              <a:spcAft>
                <a:spcPts val="0"/>
              </a:spcAft>
            </a:pPr>
            <a:r>
              <a:rPr lang="en-US" sz="1400" dirty="0">
                <a:solidFill>
                  <a:srgbClr val="002A4E"/>
                </a:solidFill>
                <a:latin typeface="Arial" panose="020B0604020202020204" pitchFamily="34" charset="0"/>
                <a:cs typeface="Arial" panose="020B0604020202020204" pitchFamily="34" charset="0"/>
              </a:rPr>
              <a:t>CS2</a:t>
            </a:r>
            <a:r>
              <a:rPr lang="en-US" sz="1200" dirty="0">
                <a:solidFill>
                  <a:srgbClr val="002A4E"/>
                </a:solidFill>
                <a:latin typeface="Arial" panose="020B0604020202020204" pitchFamily="34" charset="0"/>
                <a:cs typeface="Arial" panose="020B0604020202020204" pitchFamily="34" charset="0"/>
              </a:rPr>
              <a:t> </a:t>
            </a:r>
            <a:br>
              <a:rPr lang="en-US" sz="1200" dirty="0">
                <a:solidFill>
                  <a:srgbClr val="002A4E"/>
                </a:solidFill>
                <a:latin typeface="Arial" panose="020B0604020202020204" pitchFamily="34" charset="0"/>
                <a:cs typeface="Arial" panose="020B0604020202020204" pitchFamily="34" charset="0"/>
              </a:rPr>
            </a:br>
            <a:r>
              <a:rPr lang="en-US" sz="1000" dirty="0">
                <a:solidFill>
                  <a:srgbClr val="002A4E"/>
                </a:solidFill>
                <a:latin typeface="Arial" panose="020B0604020202020204" pitchFamily="34" charset="0"/>
                <a:cs typeface="Arial" panose="020B0604020202020204" pitchFamily="34" charset="0"/>
              </a:rPr>
              <a:t>Rigorous CyberSafety </a:t>
            </a:r>
            <a:br>
              <a:rPr lang="en-US" sz="1000" dirty="0">
                <a:solidFill>
                  <a:srgbClr val="002A4E"/>
                </a:solidFill>
                <a:latin typeface="Arial" panose="020B0604020202020204" pitchFamily="34" charset="0"/>
                <a:cs typeface="Arial" panose="020B0604020202020204" pitchFamily="34" charset="0"/>
              </a:rPr>
            </a:br>
            <a:r>
              <a:rPr lang="en-US" sz="1000" dirty="0">
                <a:solidFill>
                  <a:srgbClr val="002A4E"/>
                </a:solidFill>
                <a:latin typeface="Arial" panose="020B0604020202020204" pitchFamily="34" charset="0"/>
                <a:cs typeface="Arial" panose="020B0604020202020204" pitchFamily="34" charset="0"/>
              </a:rPr>
              <a:t>Implementation</a:t>
            </a:r>
          </a:p>
          <a:p>
            <a:pPr fontAlgn="auto">
              <a:spcBef>
                <a:spcPts val="0"/>
              </a:spcBef>
              <a:spcAft>
                <a:spcPts val="0"/>
              </a:spcAft>
            </a:pPr>
            <a:r>
              <a:rPr lang="en-US" sz="1000" b="0" dirty="0">
                <a:solidFill>
                  <a:srgbClr val="000000"/>
                </a:solidFill>
                <a:latin typeface="Arial" panose="020B0604020202020204" pitchFamily="34" charset="0"/>
                <a:cs typeface="Arial" panose="020B0604020202020204" pitchFamily="34" charset="0"/>
              </a:rPr>
              <a:t>Formal systematic management of risks. Global enterprise policies and procedures implemented. The organization is fully resourced to manage the OT and/or</a:t>
            </a:r>
            <a:br>
              <a:rPr lang="en-US" sz="1000" b="0" dirty="0">
                <a:solidFill>
                  <a:srgbClr val="000000"/>
                </a:solidFill>
                <a:latin typeface="Arial" panose="020B0604020202020204" pitchFamily="34" charset="0"/>
                <a:cs typeface="Arial" panose="020B0604020202020204" pitchFamily="34" charset="0"/>
              </a:rPr>
            </a:br>
            <a:r>
              <a:rPr lang="en-US" sz="1000" b="0" dirty="0">
                <a:solidFill>
                  <a:srgbClr val="000000"/>
                </a:solidFill>
                <a:latin typeface="Arial" panose="020B0604020202020204" pitchFamily="34" charset="0"/>
                <a:cs typeface="Arial" panose="020B0604020202020204" pitchFamily="34" charset="0"/>
              </a:rPr>
              <a:t>IT cybersecurity threats and </a:t>
            </a:r>
            <a:br>
              <a:rPr lang="en-US" sz="1000" b="0" dirty="0">
                <a:solidFill>
                  <a:srgbClr val="000000"/>
                </a:solidFill>
                <a:latin typeface="Arial" panose="020B0604020202020204" pitchFamily="34" charset="0"/>
                <a:cs typeface="Arial" panose="020B0604020202020204" pitchFamily="34" charset="0"/>
              </a:rPr>
            </a:br>
            <a:r>
              <a:rPr lang="en-US" sz="1000" b="0" dirty="0">
                <a:solidFill>
                  <a:srgbClr val="000000"/>
                </a:solidFill>
                <a:latin typeface="Arial" panose="020B0604020202020204" pitchFamily="34" charset="0"/>
                <a:cs typeface="Arial" panose="020B0604020202020204" pitchFamily="34" charset="0"/>
              </a:rPr>
              <a:t>technology landscape. </a:t>
            </a:r>
            <a:br>
              <a:rPr lang="en-US" sz="1000" b="0" dirty="0">
                <a:solidFill>
                  <a:srgbClr val="000000"/>
                </a:solidFill>
                <a:latin typeface="Arial" panose="020B0604020202020204" pitchFamily="34" charset="0"/>
                <a:cs typeface="Arial" panose="020B0604020202020204" pitchFamily="34" charset="0"/>
              </a:rPr>
            </a:br>
            <a:r>
              <a:rPr lang="en-US" sz="1000" b="0" dirty="0">
                <a:solidFill>
                  <a:srgbClr val="000000"/>
                </a:solidFill>
                <a:latin typeface="Arial" panose="020B0604020202020204" pitchFamily="34" charset="0"/>
                <a:cs typeface="Arial" panose="020B0604020202020204" pitchFamily="34" charset="0"/>
              </a:rPr>
              <a:t>Effective responses to </a:t>
            </a:r>
            <a:br>
              <a:rPr lang="en-US" sz="1000" b="0" dirty="0">
                <a:solidFill>
                  <a:srgbClr val="000000"/>
                </a:solidFill>
                <a:latin typeface="Arial" panose="020B0604020202020204" pitchFamily="34" charset="0"/>
                <a:cs typeface="Arial" panose="020B0604020202020204" pitchFamily="34" charset="0"/>
              </a:rPr>
            </a:br>
            <a:r>
              <a:rPr lang="en-US" sz="1000" b="0" dirty="0">
                <a:solidFill>
                  <a:srgbClr val="000000"/>
                </a:solidFill>
                <a:latin typeface="Arial" panose="020B0604020202020204" pitchFamily="34" charset="0"/>
                <a:cs typeface="Arial" panose="020B0604020202020204" pitchFamily="34" charset="0"/>
              </a:rPr>
              <a:t>changes in risk.</a:t>
            </a:r>
          </a:p>
          <a:p>
            <a:pPr fontAlgn="auto">
              <a:spcBef>
                <a:spcPts val="0"/>
              </a:spcBef>
              <a:spcAft>
                <a:spcPts val="0"/>
              </a:spcAft>
            </a:pPr>
            <a:endParaRPr lang="en-US" sz="1200" b="0" dirty="0">
              <a:solidFill>
                <a:srgbClr val="000000"/>
              </a:solidFill>
              <a:latin typeface="Arial" panose="020B0604020202020204" pitchFamily="34" charset="0"/>
              <a:cs typeface="Arial" panose="020B0604020202020204" pitchFamily="34" charset="0"/>
            </a:endParaRPr>
          </a:p>
        </p:txBody>
      </p:sp>
      <p:grpSp>
        <p:nvGrpSpPr>
          <p:cNvPr id="13" name="Group 12"/>
          <p:cNvGrpSpPr/>
          <p:nvPr/>
        </p:nvGrpSpPr>
        <p:grpSpPr>
          <a:xfrm>
            <a:off x="3535386" y="2845675"/>
            <a:ext cx="423770" cy="126125"/>
            <a:chOff x="3535386" y="2845675"/>
            <a:chExt cx="423770" cy="126125"/>
          </a:xfrm>
        </p:grpSpPr>
        <p:sp>
          <p:nvSpPr>
            <p:cNvPr id="14" name="Oval 13"/>
            <p:cNvSpPr/>
            <p:nvPr/>
          </p:nvSpPr>
          <p:spPr>
            <a:xfrm>
              <a:off x="3833031" y="2845675"/>
              <a:ext cx="126125" cy="126125"/>
            </a:xfrm>
            <a:prstGeom prst="ellipse">
              <a:avLst/>
            </a:prstGeom>
            <a:solidFill>
              <a:srgbClr val="002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cxnSp>
          <p:nvCxnSpPr>
            <p:cNvPr id="15" name="Straight Connector 14"/>
            <p:cNvCxnSpPr/>
            <p:nvPr/>
          </p:nvCxnSpPr>
          <p:spPr>
            <a:xfrm>
              <a:off x="3535386" y="2908737"/>
              <a:ext cx="360707" cy="0"/>
            </a:xfrm>
            <a:prstGeom prst="line">
              <a:avLst/>
            </a:prstGeom>
            <a:ln w="19050">
              <a:solidFill>
                <a:srgbClr val="002A4E"/>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4614776" y="4246179"/>
            <a:ext cx="2743200" cy="1538883"/>
          </a:xfrm>
          <a:prstGeom prst="rect">
            <a:avLst/>
          </a:prstGeom>
          <a:noFill/>
        </p:spPr>
        <p:txBody>
          <a:bodyPr wrap="square" rtlCol="0">
            <a:spAutoFit/>
          </a:bodyPr>
          <a:lstStyle/>
          <a:p>
            <a:pPr fontAlgn="auto">
              <a:spcBef>
                <a:spcPts val="0"/>
              </a:spcBef>
              <a:spcAft>
                <a:spcPts val="0"/>
              </a:spcAft>
            </a:pPr>
            <a:r>
              <a:rPr lang="en-US" sz="1400" dirty="0">
                <a:solidFill>
                  <a:srgbClr val="335572">
                    <a:lumMod val="50000"/>
                  </a:srgbClr>
                </a:solidFill>
                <a:latin typeface="Arial" panose="020B0604020202020204" pitchFamily="34" charset="0"/>
                <a:cs typeface="Arial" panose="020B0604020202020204" pitchFamily="34" charset="0"/>
              </a:rPr>
              <a:t>CS1</a:t>
            </a:r>
            <a:r>
              <a:rPr lang="en-US" sz="1200" dirty="0">
                <a:solidFill>
                  <a:srgbClr val="335572">
                    <a:lumMod val="50000"/>
                  </a:srgbClr>
                </a:solidFill>
                <a:latin typeface="Arial" panose="020B0604020202020204" pitchFamily="34" charset="0"/>
                <a:cs typeface="Arial" panose="020B0604020202020204" pitchFamily="34" charset="0"/>
              </a:rPr>
              <a:t> </a:t>
            </a:r>
            <a:br>
              <a:rPr lang="en-US" sz="1200" dirty="0">
                <a:solidFill>
                  <a:srgbClr val="335572">
                    <a:lumMod val="50000"/>
                  </a:srgbClr>
                </a:solidFill>
                <a:latin typeface="Arial" panose="020B0604020202020204" pitchFamily="34" charset="0"/>
                <a:cs typeface="Arial" panose="020B0604020202020204" pitchFamily="34" charset="0"/>
              </a:rPr>
            </a:br>
            <a:r>
              <a:rPr lang="en-US" sz="1000" dirty="0">
                <a:solidFill>
                  <a:srgbClr val="335572">
                    <a:lumMod val="50000"/>
                  </a:srgbClr>
                </a:solidFill>
                <a:latin typeface="Arial" panose="020B0604020202020204" pitchFamily="34" charset="0"/>
                <a:cs typeface="Arial" panose="020B0604020202020204" pitchFamily="34" charset="0"/>
              </a:rPr>
              <a:t>Informed CyberSafety </a:t>
            </a:r>
            <a:br>
              <a:rPr lang="en-US" sz="1000" dirty="0">
                <a:solidFill>
                  <a:srgbClr val="335572">
                    <a:lumMod val="50000"/>
                  </a:srgbClr>
                </a:solidFill>
                <a:latin typeface="Arial" panose="020B0604020202020204" pitchFamily="34" charset="0"/>
                <a:cs typeface="Arial" panose="020B0604020202020204" pitchFamily="34" charset="0"/>
              </a:rPr>
            </a:br>
            <a:r>
              <a:rPr lang="en-US" sz="1000" dirty="0">
                <a:solidFill>
                  <a:srgbClr val="335572">
                    <a:lumMod val="50000"/>
                  </a:srgbClr>
                </a:solidFill>
                <a:latin typeface="Arial" panose="020B0604020202020204" pitchFamily="34" charset="0"/>
                <a:cs typeface="Arial" panose="020B0604020202020204" pitchFamily="34" charset="0"/>
              </a:rPr>
              <a:t>Implementation</a:t>
            </a:r>
            <a:r>
              <a:rPr lang="en-US" sz="1000" dirty="0">
                <a:solidFill>
                  <a:srgbClr val="002A4E"/>
                </a:solidFill>
                <a:latin typeface="Arial" panose="020B0604020202020204" pitchFamily="34" charset="0"/>
                <a:cs typeface="Arial" panose="020B0604020202020204" pitchFamily="34" charset="0"/>
              </a:rPr>
              <a:t/>
            </a:r>
            <a:br>
              <a:rPr lang="en-US" sz="1000" dirty="0">
                <a:solidFill>
                  <a:srgbClr val="002A4E"/>
                </a:solidFill>
                <a:latin typeface="Arial" panose="020B0604020202020204" pitchFamily="34" charset="0"/>
                <a:cs typeface="Arial" panose="020B0604020202020204" pitchFamily="34" charset="0"/>
              </a:rPr>
            </a:br>
            <a:r>
              <a:rPr lang="en-US" sz="1000" b="0" dirty="0">
                <a:solidFill>
                  <a:srgbClr val="000000"/>
                </a:solidFill>
                <a:latin typeface="Arial" panose="020B0604020202020204" pitchFamily="34" charset="0"/>
                <a:cs typeface="Arial" panose="020B0604020202020204" pitchFamily="34" charset="0"/>
              </a:rPr>
              <a:t>Informal management </a:t>
            </a:r>
            <a:br>
              <a:rPr lang="en-US" sz="1000" b="0" dirty="0">
                <a:solidFill>
                  <a:srgbClr val="000000"/>
                </a:solidFill>
                <a:latin typeface="Arial" panose="020B0604020202020204" pitchFamily="34" charset="0"/>
                <a:cs typeface="Arial" panose="020B0604020202020204" pitchFamily="34" charset="0"/>
              </a:rPr>
            </a:br>
            <a:r>
              <a:rPr lang="en-US" sz="1000" b="0" dirty="0">
                <a:solidFill>
                  <a:srgbClr val="000000"/>
                </a:solidFill>
                <a:latin typeface="Arial" panose="020B0604020202020204" pitchFamily="34" charset="0"/>
                <a:cs typeface="Arial" panose="020B0604020202020204" pitchFamily="34" charset="0"/>
              </a:rPr>
              <a:t>of risks, policies and procedures. </a:t>
            </a:r>
            <a:br>
              <a:rPr lang="en-US" sz="1000" b="0" dirty="0">
                <a:solidFill>
                  <a:srgbClr val="000000"/>
                </a:solidFill>
                <a:latin typeface="Arial" panose="020B0604020202020204" pitchFamily="34" charset="0"/>
                <a:cs typeface="Arial" panose="020B0604020202020204" pitchFamily="34" charset="0"/>
              </a:rPr>
            </a:br>
            <a:r>
              <a:rPr lang="en-US" sz="1000" b="0" dirty="0">
                <a:solidFill>
                  <a:srgbClr val="000000"/>
                </a:solidFill>
                <a:latin typeface="Arial" panose="020B0604020202020204" pitchFamily="34" charset="0"/>
                <a:cs typeface="Arial" panose="020B0604020202020204" pitchFamily="34" charset="0"/>
              </a:rPr>
              <a:t>Informal management of the </a:t>
            </a:r>
            <a:br>
              <a:rPr lang="en-US" sz="1000" b="0" dirty="0">
                <a:solidFill>
                  <a:srgbClr val="000000"/>
                </a:solidFill>
                <a:latin typeface="Arial" panose="020B0604020202020204" pitchFamily="34" charset="0"/>
                <a:cs typeface="Arial" panose="020B0604020202020204" pitchFamily="34" charset="0"/>
              </a:rPr>
            </a:br>
            <a:r>
              <a:rPr lang="en-US" sz="1000" b="0" dirty="0">
                <a:solidFill>
                  <a:srgbClr val="000000"/>
                </a:solidFill>
                <a:latin typeface="Arial" panose="020B0604020202020204" pitchFamily="34" charset="0"/>
                <a:cs typeface="Arial" panose="020B0604020202020204" pitchFamily="34" charset="0"/>
              </a:rPr>
              <a:t>OT and/or IT cybersecurity </a:t>
            </a:r>
            <a:br>
              <a:rPr lang="en-US" sz="1000" b="0" dirty="0">
                <a:solidFill>
                  <a:srgbClr val="000000"/>
                </a:solidFill>
                <a:latin typeface="Arial" panose="020B0604020202020204" pitchFamily="34" charset="0"/>
                <a:cs typeface="Arial" panose="020B0604020202020204" pitchFamily="34" charset="0"/>
              </a:rPr>
            </a:br>
            <a:r>
              <a:rPr lang="en-US" sz="1000" b="0" dirty="0">
                <a:solidFill>
                  <a:srgbClr val="000000"/>
                </a:solidFill>
                <a:latin typeface="Arial" panose="020B0604020202020204" pitchFamily="34" charset="0"/>
                <a:cs typeface="Arial" panose="020B0604020202020204" pitchFamily="34" charset="0"/>
              </a:rPr>
              <a:t>threats and technology </a:t>
            </a:r>
            <a:br>
              <a:rPr lang="en-US" sz="1000" b="0" dirty="0">
                <a:solidFill>
                  <a:srgbClr val="000000"/>
                </a:solidFill>
                <a:latin typeface="Arial" panose="020B0604020202020204" pitchFamily="34" charset="0"/>
                <a:cs typeface="Arial" panose="020B0604020202020204" pitchFamily="34" charset="0"/>
              </a:rPr>
            </a:br>
            <a:r>
              <a:rPr lang="en-US" sz="1000" b="0" dirty="0">
                <a:solidFill>
                  <a:srgbClr val="000000"/>
                </a:solidFill>
                <a:latin typeface="Arial" panose="020B0604020202020204" pitchFamily="34" charset="0"/>
                <a:cs typeface="Arial" panose="020B0604020202020204" pitchFamily="34" charset="0"/>
              </a:rPr>
              <a:t>landscape.</a:t>
            </a:r>
            <a:endParaRPr lang="en-US" sz="1200" b="0" dirty="0">
              <a:solidFill>
                <a:srgbClr val="000000"/>
              </a:solidFill>
              <a:latin typeface="Arial" panose="020B0604020202020204" pitchFamily="34" charset="0"/>
              <a:cs typeface="Arial" panose="020B0604020202020204" pitchFamily="34" charset="0"/>
            </a:endParaRPr>
          </a:p>
        </p:txBody>
      </p:sp>
      <p:grpSp>
        <p:nvGrpSpPr>
          <p:cNvPr id="17" name="Group 16"/>
          <p:cNvGrpSpPr/>
          <p:nvPr/>
        </p:nvGrpSpPr>
        <p:grpSpPr>
          <a:xfrm>
            <a:off x="4106781" y="4540192"/>
            <a:ext cx="507995" cy="126125"/>
            <a:chOff x="4106781" y="4540192"/>
            <a:chExt cx="507995" cy="126125"/>
          </a:xfrm>
        </p:grpSpPr>
        <p:sp>
          <p:nvSpPr>
            <p:cNvPr id="18" name="Oval 17"/>
            <p:cNvSpPr/>
            <p:nvPr/>
          </p:nvSpPr>
          <p:spPr>
            <a:xfrm rot="10800000">
              <a:off x="4106781" y="4540192"/>
              <a:ext cx="126125" cy="126125"/>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cxnSp>
          <p:nvCxnSpPr>
            <p:cNvPr id="19" name="Straight Connector 18"/>
            <p:cNvCxnSpPr/>
            <p:nvPr/>
          </p:nvCxnSpPr>
          <p:spPr>
            <a:xfrm flipH="1">
              <a:off x="4169845" y="4603255"/>
              <a:ext cx="444931"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6576231" y="2497245"/>
            <a:ext cx="2743200" cy="2308324"/>
          </a:xfrm>
          <a:prstGeom prst="rect">
            <a:avLst/>
          </a:prstGeom>
          <a:noFill/>
        </p:spPr>
        <p:txBody>
          <a:bodyPr wrap="square" rtlCol="0">
            <a:spAutoFit/>
          </a:bodyPr>
          <a:lstStyle/>
          <a:p>
            <a:pPr fontAlgn="auto">
              <a:spcBef>
                <a:spcPts val="0"/>
              </a:spcBef>
              <a:spcAft>
                <a:spcPts val="0"/>
              </a:spcAft>
            </a:pPr>
            <a:r>
              <a:rPr lang="en-US" sz="1400" dirty="0">
                <a:solidFill>
                  <a:srgbClr val="DA1A32"/>
                </a:solidFill>
                <a:latin typeface="Arial" panose="020B0604020202020204" pitchFamily="34" charset="0"/>
                <a:cs typeface="Arial" panose="020B0604020202020204" pitchFamily="34" charset="0"/>
              </a:rPr>
              <a:t>CS3</a:t>
            </a:r>
            <a:r>
              <a:rPr lang="en-US" sz="1200" dirty="0">
                <a:solidFill>
                  <a:srgbClr val="DA1A32"/>
                </a:solidFill>
                <a:latin typeface="Arial" panose="020B0604020202020204" pitchFamily="34" charset="0"/>
                <a:cs typeface="Arial" panose="020B0604020202020204" pitchFamily="34" charset="0"/>
              </a:rPr>
              <a:t> </a:t>
            </a:r>
            <a:br>
              <a:rPr lang="en-US" sz="1200" dirty="0">
                <a:solidFill>
                  <a:srgbClr val="DA1A32"/>
                </a:solidFill>
                <a:latin typeface="Arial" panose="020B0604020202020204" pitchFamily="34" charset="0"/>
                <a:cs typeface="Arial" panose="020B0604020202020204" pitchFamily="34" charset="0"/>
              </a:rPr>
            </a:br>
            <a:r>
              <a:rPr lang="en-US" sz="1000" dirty="0">
                <a:solidFill>
                  <a:srgbClr val="DA1A32"/>
                </a:solidFill>
                <a:latin typeface="Arial" panose="020B0604020202020204" pitchFamily="34" charset="0"/>
                <a:cs typeface="Arial" panose="020B0604020202020204" pitchFamily="34" charset="0"/>
              </a:rPr>
              <a:t>Adaptive CyberSafety </a:t>
            </a:r>
            <a:br>
              <a:rPr lang="en-US" sz="1000" dirty="0">
                <a:solidFill>
                  <a:srgbClr val="DA1A32"/>
                </a:solidFill>
                <a:latin typeface="Arial" panose="020B0604020202020204" pitchFamily="34" charset="0"/>
                <a:cs typeface="Arial" panose="020B0604020202020204" pitchFamily="34" charset="0"/>
              </a:rPr>
            </a:br>
            <a:r>
              <a:rPr lang="en-US" sz="1000" dirty="0">
                <a:solidFill>
                  <a:srgbClr val="DA1A32"/>
                </a:solidFill>
                <a:latin typeface="Arial" panose="020B0604020202020204" pitchFamily="34" charset="0"/>
                <a:cs typeface="Arial" panose="020B0604020202020204" pitchFamily="34" charset="0"/>
              </a:rPr>
              <a:t>Implementation</a:t>
            </a:r>
          </a:p>
          <a:p>
            <a:pPr fontAlgn="auto">
              <a:spcBef>
                <a:spcPts val="0"/>
              </a:spcBef>
              <a:spcAft>
                <a:spcPts val="0"/>
              </a:spcAft>
            </a:pPr>
            <a:r>
              <a:rPr lang="en-US" sz="1000" dirty="0">
                <a:solidFill>
                  <a:srgbClr val="DA1A32"/>
                </a:solidFill>
                <a:latin typeface="Arial" panose="020B0604020202020204" pitchFamily="34" charset="0"/>
                <a:cs typeface="Arial" panose="020B0604020202020204" pitchFamily="34" charset="0"/>
              </a:rPr>
              <a:t>(Highest Level of Readiness)</a:t>
            </a:r>
            <a:br>
              <a:rPr lang="en-US" sz="1000" dirty="0">
                <a:solidFill>
                  <a:srgbClr val="DA1A32"/>
                </a:solidFill>
                <a:latin typeface="Arial" panose="020B0604020202020204" pitchFamily="34" charset="0"/>
                <a:cs typeface="Arial" panose="020B0604020202020204" pitchFamily="34" charset="0"/>
              </a:rPr>
            </a:br>
            <a:r>
              <a:rPr lang="en-US" sz="1000" b="0" dirty="0">
                <a:solidFill>
                  <a:srgbClr val="000000"/>
                </a:solidFill>
                <a:latin typeface="Arial" panose="020B0604020202020204" pitchFamily="34" charset="0"/>
                <a:cs typeface="Arial" panose="020B0604020202020204" pitchFamily="34" charset="0"/>
              </a:rPr>
              <a:t>Formal systematic management </a:t>
            </a:r>
            <a:br>
              <a:rPr lang="en-US" sz="1000" b="0" dirty="0">
                <a:solidFill>
                  <a:srgbClr val="000000"/>
                </a:solidFill>
                <a:latin typeface="Arial" panose="020B0604020202020204" pitchFamily="34" charset="0"/>
                <a:cs typeface="Arial" panose="020B0604020202020204" pitchFamily="34" charset="0"/>
              </a:rPr>
            </a:br>
            <a:r>
              <a:rPr lang="en-US" sz="1000" b="0" dirty="0">
                <a:solidFill>
                  <a:srgbClr val="000000"/>
                </a:solidFill>
                <a:latin typeface="Arial" panose="020B0604020202020204" pitchFamily="34" charset="0"/>
                <a:cs typeface="Arial" panose="020B0604020202020204" pitchFamily="34" charset="0"/>
              </a:rPr>
              <a:t>of risks. Global enterprise policies </a:t>
            </a:r>
            <a:br>
              <a:rPr lang="en-US" sz="1000" b="0" dirty="0">
                <a:solidFill>
                  <a:srgbClr val="000000"/>
                </a:solidFill>
                <a:latin typeface="Arial" panose="020B0604020202020204" pitchFamily="34" charset="0"/>
                <a:cs typeface="Arial" panose="020B0604020202020204" pitchFamily="34" charset="0"/>
              </a:rPr>
            </a:br>
            <a:r>
              <a:rPr lang="en-US" sz="1000" b="0" dirty="0">
                <a:solidFill>
                  <a:srgbClr val="000000"/>
                </a:solidFill>
                <a:latin typeface="Arial" panose="020B0604020202020204" pitchFamily="34" charset="0"/>
                <a:cs typeface="Arial" panose="020B0604020202020204" pitchFamily="34" charset="0"/>
              </a:rPr>
              <a:t>and procedures with demonstrable continuous improvement </a:t>
            </a:r>
            <a:br>
              <a:rPr lang="en-US" sz="1000" b="0" dirty="0">
                <a:solidFill>
                  <a:srgbClr val="000000"/>
                </a:solidFill>
                <a:latin typeface="Arial" panose="020B0604020202020204" pitchFamily="34" charset="0"/>
                <a:cs typeface="Arial" panose="020B0604020202020204" pitchFamily="34" charset="0"/>
              </a:rPr>
            </a:br>
            <a:r>
              <a:rPr lang="en-US" sz="1000" b="0" dirty="0">
                <a:solidFill>
                  <a:srgbClr val="000000"/>
                </a:solidFill>
                <a:latin typeface="Arial" panose="020B0604020202020204" pitchFamily="34" charset="0"/>
                <a:cs typeface="Arial" panose="020B0604020202020204" pitchFamily="34" charset="0"/>
              </a:rPr>
              <a:t>processes. Fully resourced </a:t>
            </a:r>
            <a:br>
              <a:rPr lang="en-US" sz="1000" b="0" dirty="0">
                <a:solidFill>
                  <a:srgbClr val="000000"/>
                </a:solidFill>
                <a:latin typeface="Arial" panose="020B0604020202020204" pitchFamily="34" charset="0"/>
                <a:cs typeface="Arial" panose="020B0604020202020204" pitchFamily="34" charset="0"/>
              </a:rPr>
            </a:br>
            <a:r>
              <a:rPr lang="en-US" sz="1000" b="0" dirty="0">
                <a:solidFill>
                  <a:srgbClr val="000000"/>
                </a:solidFill>
                <a:latin typeface="Arial" panose="020B0604020202020204" pitchFamily="34" charset="0"/>
                <a:cs typeface="Arial" panose="020B0604020202020204" pitchFamily="34" charset="0"/>
              </a:rPr>
              <a:t>to manage the IT and/or </a:t>
            </a:r>
            <a:br>
              <a:rPr lang="en-US" sz="1000" b="0" dirty="0">
                <a:solidFill>
                  <a:srgbClr val="000000"/>
                </a:solidFill>
                <a:latin typeface="Arial" panose="020B0604020202020204" pitchFamily="34" charset="0"/>
                <a:cs typeface="Arial" panose="020B0604020202020204" pitchFamily="34" charset="0"/>
              </a:rPr>
            </a:br>
            <a:r>
              <a:rPr lang="en-US" sz="1000" b="0" dirty="0">
                <a:solidFill>
                  <a:srgbClr val="000000"/>
                </a:solidFill>
                <a:latin typeface="Arial" panose="020B0604020202020204" pitchFamily="34" charset="0"/>
                <a:cs typeface="Arial" panose="020B0604020202020204" pitchFamily="34" charset="0"/>
              </a:rPr>
              <a:t>OT cybersecurity threats </a:t>
            </a:r>
            <a:br>
              <a:rPr lang="en-US" sz="1000" b="0" dirty="0">
                <a:solidFill>
                  <a:srgbClr val="000000"/>
                </a:solidFill>
                <a:latin typeface="Arial" panose="020B0604020202020204" pitchFamily="34" charset="0"/>
                <a:cs typeface="Arial" panose="020B0604020202020204" pitchFamily="34" charset="0"/>
              </a:rPr>
            </a:br>
            <a:r>
              <a:rPr lang="en-US" sz="1000" b="0" dirty="0">
                <a:solidFill>
                  <a:srgbClr val="000000"/>
                </a:solidFill>
                <a:latin typeface="Arial" panose="020B0604020202020204" pitchFamily="34" charset="0"/>
                <a:cs typeface="Arial" panose="020B0604020202020204" pitchFamily="34" charset="0"/>
              </a:rPr>
              <a:t>and technology landscape. </a:t>
            </a:r>
            <a:br>
              <a:rPr lang="en-US" sz="1000" b="0" dirty="0">
                <a:solidFill>
                  <a:srgbClr val="000000"/>
                </a:solidFill>
                <a:latin typeface="Arial" panose="020B0604020202020204" pitchFamily="34" charset="0"/>
                <a:cs typeface="Arial" panose="020B0604020202020204" pitchFamily="34" charset="0"/>
              </a:rPr>
            </a:br>
            <a:r>
              <a:rPr lang="en-US" sz="1000" b="0" dirty="0">
                <a:solidFill>
                  <a:srgbClr val="000000"/>
                </a:solidFill>
                <a:latin typeface="Arial" panose="020B0604020202020204" pitchFamily="34" charset="0"/>
                <a:cs typeface="Arial" panose="020B0604020202020204" pitchFamily="34" charset="0"/>
              </a:rPr>
              <a:t>Effective proactive responses </a:t>
            </a:r>
            <a:br>
              <a:rPr lang="en-US" sz="1000" b="0" dirty="0">
                <a:solidFill>
                  <a:srgbClr val="000000"/>
                </a:solidFill>
                <a:latin typeface="Arial" panose="020B0604020202020204" pitchFamily="34" charset="0"/>
                <a:cs typeface="Arial" panose="020B0604020202020204" pitchFamily="34" charset="0"/>
              </a:rPr>
            </a:br>
            <a:r>
              <a:rPr lang="en-US" sz="1000" b="0" dirty="0">
                <a:solidFill>
                  <a:srgbClr val="000000"/>
                </a:solidFill>
                <a:latin typeface="Arial" panose="020B0604020202020204" pitchFamily="34" charset="0"/>
                <a:cs typeface="Arial" panose="020B0604020202020204" pitchFamily="34" charset="0"/>
              </a:rPr>
              <a:t>to changes in risk.</a:t>
            </a:r>
            <a:endParaRPr lang="en-US" sz="1200" b="0" dirty="0">
              <a:solidFill>
                <a:srgbClr val="000000"/>
              </a:solidFill>
              <a:latin typeface="Arial" panose="020B0604020202020204" pitchFamily="34" charset="0"/>
              <a:cs typeface="Arial" panose="020B0604020202020204" pitchFamily="34" charset="0"/>
            </a:endParaRPr>
          </a:p>
        </p:txBody>
      </p:sp>
      <p:grpSp>
        <p:nvGrpSpPr>
          <p:cNvPr id="21" name="Group 20"/>
          <p:cNvGrpSpPr/>
          <p:nvPr/>
        </p:nvGrpSpPr>
        <p:grpSpPr>
          <a:xfrm>
            <a:off x="6010316" y="2873566"/>
            <a:ext cx="507995" cy="126125"/>
            <a:chOff x="6908674" y="1502571"/>
            <a:chExt cx="507995" cy="126125"/>
          </a:xfrm>
        </p:grpSpPr>
        <p:sp>
          <p:nvSpPr>
            <p:cNvPr id="22" name="Oval 21"/>
            <p:cNvSpPr/>
            <p:nvPr/>
          </p:nvSpPr>
          <p:spPr>
            <a:xfrm rot="10800000">
              <a:off x="6908674" y="1502571"/>
              <a:ext cx="126125" cy="126125"/>
            </a:xfrm>
            <a:prstGeom prst="ellipse">
              <a:avLst/>
            </a:prstGeom>
            <a:solidFill>
              <a:srgbClr val="DA1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cxnSp>
          <p:nvCxnSpPr>
            <p:cNvPr id="23" name="Straight Connector 22"/>
            <p:cNvCxnSpPr/>
            <p:nvPr/>
          </p:nvCxnSpPr>
          <p:spPr>
            <a:xfrm flipH="1">
              <a:off x="6971738" y="1565634"/>
              <a:ext cx="444931" cy="0"/>
            </a:xfrm>
            <a:prstGeom prst="line">
              <a:avLst/>
            </a:prstGeom>
            <a:ln w="19050">
              <a:solidFill>
                <a:srgbClr val="DA1A32"/>
              </a:solidFill>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6769449" y="4911828"/>
            <a:ext cx="1695375" cy="1169551"/>
          </a:xfrm>
          <a:prstGeom prst="rect">
            <a:avLst/>
          </a:prstGeom>
          <a:noFill/>
        </p:spPr>
        <p:txBody>
          <a:bodyPr wrap="square" rtlCol="0">
            <a:spAutoFit/>
          </a:bodyPr>
          <a:lstStyle/>
          <a:p>
            <a:pPr fontAlgn="auto">
              <a:spcBef>
                <a:spcPts val="0"/>
              </a:spcBef>
              <a:spcAft>
                <a:spcPts val="0"/>
              </a:spcAft>
            </a:pPr>
            <a:r>
              <a:rPr lang="en-US" sz="1000" dirty="0">
                <a:solidFill>
                  <a:srgbClr val="000000"/>
                </a:solidFill>
                <a:latin typeface="Arial" panose="020B0604020202020204" pitchFamily="34" charset="0"/>
                <a:cs typeface="Arial" panose="020B0604020202020204" pitchFamily="34" charset="0"/>
              </a:rPr>
              <a:t>NOTE</a:t>
            </a:r>
            <a:r>
              <a:rPr lang="en-US" sz="1000" b="0" dirty="0">
                <a:solidFill>
                  <a:srgbClr val="000000"/>
                </a:solidFill>
                <a:latin typeface="Arial" panose="020B0604020202020204" pitchFamily="34" charset="0"/>
                <a:cs typeface="Arial" panose="020B0604020202020204" pitchFamily="34" charset="0"/>
              </a:rPr>
              <a:t>: </a:t>
            </a:r>
          </a:p>
          <a:p>
            <a:pPr fontAlgn="auto">
              <a:spcBef>
                <a:spcPts val="0"/>
              </a:spcBef>
              <a:spcAft>
                <a:spcPts val="0"/>
              </a:spcAft>
            </a:pPr>
            <a:r>
              <a:rPr lang="en-US" sz="1000" b="0" dirty="0">
                <a:solidFill>
                  <a:srgbClr val="000000"/>
                </a:solidFill>
                <a:latin typeface="Arial" panose="020B0604020202020204" pitchFamily="34" charset="0"/>
                <a:cs typeface="Arial" panose="020B0604020202020204" pitchFamily="34" charset="0"/>
              </a:rPr>
              <a:t>A plus appended to the notation, e.g. CS1+, matches the shoreside facility with the ship in compliance with ABS Cyber Guide</a:t>
            </a:r>
            <a:endParaRPr lang="en-US" sz="1200" b="0" dirty="0">
              <a:solidFill>
                <a:srgbClr val="000000"/>
              </a:solidFill>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2"/>
          </p:nvPr>
        </p:nvSpPr>
        <p:spPr/>
        <p:txBody>
          <a:bodyPr/>
          <a:lstStyle/>
          <a:p>
            <a:r>
              <a:rPr lang="en-US" dirty="0"/>
              <a:t>CyberSafety Notation/Certificate</a:t>
            </a:r>
          </a:p>
        </p:txBody>
      </p:sp>
    </p:spTree>
    <p:extLst>
      <p:ext uri="{BB962C8B-B14F-4D97-AF65-F5344CB8AC3E}">
        <p14:creationId xmlns:p14="http://schemas.microsoft.com/office/powerpoint/2010/main" xmlns="" val="4006373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80607" y="6311185"/>
            <a:ext cx="3849604" cy="182081"/>
          </a:xfrm>
        </p:spPr>
        <p:txBody>
          <a:bodyPr/>
          <a:lstStyle/>
          <a:p>
            <a:fld id="{41FAC4EC-5D89-1C41-A9EF-1F206B220A4C}" type="slidenum">
              <a:rPr lang="en-US" sz="1000" b="0" smtClean="0">
                <a:solidFill>
                  <a:srgbClr val="002A4E"/>
                </a:solidFill>
              </a:rPr>
              <a:pPr/>
              <a:t>12</a:t>
            </a:fld>
            <a:r>
              <a:rPr lang="en-US" sz="1000" b="0" dirty="0" smtClean="0">
                <a:solidFill>
                  <a:srgbClr val="002A4E"/>
                </a:solidFill>
              </a:rPr>
              <a:t> | </a:t>
            </a:r>
            <a:r>
              <a:rPr lang="en-US" sz="1000" b="0" dirty="0" err="1">
                <a:solidFill>
                  <a:srgbClr val="002A4E"/>
                </a:solidFill>
              </a:rPr>
              <a:t>CyberSafety</a:t>
            </a:r>
            <a:r>
              <a:rPr lang="en-US" sz="1000" b="0" dirty="0">
                <a:solidFill>
                  <a:srgbClr val="002A4E"/>
                </a:solidFill>
              </a:rPr>
              <a:t>/</a:t>
            </a:r>
            <a:r>
              <a:rPr lang="en-US" sz="1000" b="0" dirty="0" err="1">
                <a:solidFill>
                  <a:srgbClr val="002A4E"/>
                </a:solidFill>
              </a:rPr>
              <a:t>CyberSecurity</a:t>
            </a:r>
            <a:r>
              <a:rPr lang="en-US" sz="1000" b="0" dirty="0">
                <a:solidFill>
                  <a:srgbClr val="002A4E"/>
                </a:solidFill>
              </a:rPr>
              <a:t> &amp; Smart/Autonomous Vessels</a:t>
            </a:r>
            <a:endParaRPr lang="en-US" sz="1000" dirty="0"/>
          </a:p>
        </p:txBody>
      </p:sp>
      <p:sp>
        <p:nvSpPr>
          <p:cNvPr id="4" name="Text Placeholder 3"/>
          <p:cNvSpPr>
            <a:spLocks noGrp="1"/>
          </p:cNvSpPr>
          <p:nvPr>
            <p:ph type="body" sz="quarter" idx="12"/>
          </p:nvPr>
        </p:nvSpPr>
        <p:spPr/>
        <p:txBody>
          <a:bodyPr/>
          <a:lstStyle/>
          <a:p>
            <a:r>
              <a:rPr lang="en-US" dirty="0" smtClean="0"/>
              <a:t>ABS </a:t>
            </a:r>
            <a:r>
              <a:rPr lang="en-US" dirty="0" err="1" smtClean="0"/>
              <a:t>CyberSafety</a:t>
            </a:r>
            <a:r>
              <a:rPr lang="en-US" baseline="30000" dirty="0" smtClean="0"/>
              <a:t>®</a:t>
            </a:r>
            <a:r>
              <a:rPr lang="en-US" dirty="0" smtClean="0"/>
              <a:t> Series </a:t>
            </a:r>
            <a:endParaRPr lang="en-US" dirty="0"/>
          </a:p>
        </p:txBody>
      </p:sp>
      <p:grpSp>
        <p:nvGrpSpPr>
          <p:cNvPr id="6" name="Group 5"/>
          <p:cNvGrpSpPr/>
          <p:nvPr/>
        </p:nvGrpSpPr>
        <p:grpSpPr>
          <a:xfrm>
            <a:off x="4614780" y="1802651"/>
            <a:ext cx="4288365" cy="3332483"/>
            <a:chOff x="4581733" y="1497540"/>
            <a:chExt cx="4288365" cy="3332483"/>
          </a:xfrm>
        </p:grpSpPr>
        <p:sp>
          <p:nvSpPr>
            <p:cNvPr id="8" name="Rectangle 7"/>
            <p:cNvSpPr/>
            <p:nvPr/>
          </p:nvSpPr>
          <p:spPr>
            <a:xfrm>
              <a:off x="4661998" y="3907035"/>
              <a:ext cx="2832757" cy="233886"/>
            </a:xfrm>
            <a:prstGeom prst="rect">
              <a:avLst/>
            </a:prstGeom>
            <a:solidFill>
              <a:srgbClr val="FFFFFF">
                <a:lumMod val="6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9" name="Rectangle 8"/>
            <p:cNvSpPr/>
            <p:nvPr/>
          </p:nvSpPr>
          <p:spPr>
            <a:xfrm>
              <a:off x="4661998" y="4261130"/>
              <a:ext cx="3486641" cy="229613"/>
            </a:xfrm>
            <a:prstGeom prst="rect">
              <a:avLst/>
            </a:prstGeom>
            <a:solidFill>
              <a:srgbClr val="FFFFFF">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0" name="Rectangle 9"/>
            <p:cNvSpPr/>
            <p:nvPr/>
          </p:nvSpPr>
          <p:spPr>
            <a:xfrm>
              <a:off x="4661998" y="4561952"/>
              <a:ext cx="4208100" cy="238647"/>
            </a:xfrm>
            <a:prstGeom prst="rect">
              <a:avLst/>
            </a:prstGeom>
            <a:solidFill>
              <a:srgbClr val="B1B3B5">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2" name="Isosceles Triangle 11"/>
            <p:cNvSpPr/>
            <p:nvPr/>
          </p:nvSpPr>
          <p:spPr>
            <a:xfrm>
              <a:off x="4620962" y="1497540"/>
              <a:ext cx="4249136" cy="712318"/>
            </a:xfrm>
            <a:prstGeom prst="triangle">
              <a:avLst>
                <a:gd name="adj" fmla="val 50437"/>
              </a:avLst>
            </a:prstGeom>
            <a:solidFill>
              <a:srgbClr val="002A4E"/>
            </a:solidFill>
            <a:ln w="12700" cap="flat" cmpd="sng" algn="ctr">
              <a:solidFill>
                <a:srgbClr val="002A4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3" name="Rectangle 12"/>
            <p:cNvSpPr/>
            <p:nvPr/>
          </p:nvSpPr>
          <p:spPr>
            <a:xfrm>
              <a:off x="4661998" y="2279026"/>
              <a:ext cx="607019" cy="1526840"/>
            </a:xfrm>
            <a:prstGeom prst="rect">
              <a:avLst/>
            </a:prstGeom>
            <a:solidFill>
              <a:srgbClr val="DA1A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4" name="Rectangle 13"/>
            <p:cNvSpPr/>
            <p:nvPr/>
          </p:nvSpPr>
          <p:spPr>
            <a:xfrm>
              <a:off x="5381748" y="2279026"/>
              <a:ext cx="607019" cy="1526840"/>
            </a:xfrm>
            <a:prstGeom prst="rect">
              <a:avLst/>
            </a:prstGeom>
            <a:solidFill>
              <a:srgbClr val="DA1A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5" name="Rectangle 14"/>
            <p:cNvSpPr/>
            <p:nvPr/>
          </p:nvSpPr>
          <p:spPr>
            <a:xfrm>
              <a:off x="6105626" y="2279026"/>
              <a:ext cx="607019" cy="1526840"/>
            </a:xfrm>
            <a:prstGeom prst="rect">
              <a:avLst/>
            </a:prstGeom>
            <a:solidFill>
              <a:srgbClr val="DA1A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6" name="Rectangle 15"/>
            <p:cNvSpPr/>
            <p:nvPr/>
          </p:nvSpPr>
          <p:spPr>
            <a:xfrm>
              <a:off x="6825375" y="2279026"/>
              <a:ext cx="607019" cy="1526840"/>
            </a:xfrm>
            <a:prstGeom prst="rect">
              <a:avLst/>
            </a:prstGeom>
            <a:solidFill>
              <a:srgbClr val="DA1A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7" name="Rectangle 16"/>
            <p:cNvSpPr/>
            <p:nvPr/>
          </p:nvSpPr>
          <p:spPr>
            <a:xfrm>
              <a:off x="7568869" y="2279026"/>
              <a:ext cx="607019" cy="1830349"/>
            </a:xfrm>
            <a:prstGeom prst="rect">
              <a:avLst/>
            </a:prstGeom>
            <a:solidFill>
              <a:srgbClr val="DA1A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8" name="Rectangle 17"/>
            <p:cNvSpPr/>
            <p:nvPr/>
          </p:nvSpPr>
          <p:spPr>
            <a:xfrm>
              <a:off x="8263079" y="2279026"/>
              <a:ext cx="607019" cy="2184444"/>
            </a:xfrm>
            <a:prstGeom prst="rect">
              <a:avLst/>
            </a:prstGeom>
            <a:solidFill>
              <a:srgbClr val="DA1A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Calibri"/>
                <a:ea typeface="+mn-ea"/>
                <a:cs typeface="+mn-cs"/>
              </a:endParaRPr>
            </a:p>
          </p:txBody>
        </p:sp>
        <p:sp>
          <p:nvSpPr>
            <p:cNvPr id="19" name="TextBox 18"/>
            <p:cNvSpPr txBox="1"/>
            <p:nvPr/>
          </p:nvSpPr>
          <p:spPr>
            <a:xfrm>
              <a:off x="4581733" y="1804576"/>
              <a:ext cx="4158032"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ABS </a:t>
              </a:r>
              <a:r>
                <a:rPr kumimoji="0" lang="en-US" sz="1600" b="0" i="0" u="none" strike="noStrike" kern="0" cap="none" spc="0" normalizeH="0" baseline="0" noProof="0" dirty="0" err="1" smtClean="0">
                  <a:ln>
                    <a:noFill/>
                  </a:ln>
                  <a:solidFill>
                    <a:srgbClr val="FFFFFF"/>
                  </a:solidFill>
                  <a:effectLst/>
                  <a:uLnTx/>
                  <a:uFillTx/>
                  <a:latin typeface="Arial" panose="020B0604020202020204" pitchFamily="34" charset="0"/>
                  <a:cs typeface="Arial" panose="020B0604020202020204" pitchFamily="34" charset="0"/>
                </a:rPr>
                <a:t>CyberSafety</a:t>
              </a:r>
              <a:r>
                <a:rPr lang="en-US" sz="1600" kern="0" baseline="30000" dirty="0" smtClean="0">
                  <a:solidFill>
                    <a:srgbClr val="FFFFFF"/>
                  </a:solidFill>
                  <a:latin typeface="Arial" panose="020B0604020202020204" pitchFamily="34" charset="0"/>
                  <a:cs typeface="Arial" panose="020B0604020202020204" pitchFamily="34" charset="0"/>
                </a:rPr>
                <a:t>®</a:t>
              </a:r>
              <a:endParaRPr kumimoji="0" lang="en-US" sz="1600" b="0" i="0" u="none" kern="0" cap="none" spc="0" normalizeH="0" baseline="30000" noProof="0" dirty="0" smtClean="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Box 19"/>
            <p:cNvSpPr txBox="1"/>
            <p:nvPr/>
          </p:nvSpPr>
          <p:spPr>
            <a:xfrm rot="16200000">
              <a:off x="4197337" y="2903946"/>
              <a:ext cx="152684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Cybersecurity</a:t>
              </a:r>
            </a:p>
          </p:txBody>
        </p:sp>
        <p:sp>
          <p:nvSpPr>
            <p:cNvPr id="21" name="TextBox 20"/>
            <p:cNvSpPr txBox="1"/>
            <p:nvPr/>
          </p:nvSpPr>
          <p:spPr>
            <a:xfrm rot="16200000">
              <a:off x="4931691" y="2901285"/>
              <a:ext cx="1521519"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Data Integrity</a:t>
              </a:r>
            </a:p>
          </p:txBody>
        </p:sp>
        <p:sp>
          <p:nvSpPr>
            <p:cNvPr id="22" name="TextBox 21"/>
            <p:cNvSpPr txBox="1"/>
            <p:nvPr/>
          </p:nvSpPr>
          <p:spPr>
            <a:xfrm rot="16200000">
              <a:off x="5674326" y="2907413"/>
              <a:ext cx="1533775"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Software Integrity</a:t>
              </a:r>
            </a:p>
          </p:txBody>
        </p:sp>
        <p:sp>
          <p:nvSpPr>
            <p:cNvPr id="23" name="TextBox 22"/>
            <p:cNvSpPr txBox="1"/>
            <p:nvPr/>
          </p:nvSpPr>
          <p:spPr>
            <a:xfrm rot="16200000">
              <a:off x="6363983" y="2811612"/>
              <a:ext cx="152684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System and </a:t>
              </a:r>
              <a:b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br>
              <a: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Cyber Test</a:t>
              </a:r>
            </a:p>
          </p:txBody>
        </p:sp>
        <p:sp>
          <p:nvSpPr>
            <p:cNvPr id="24" name="TextBox 23"/>
            <p:cNvSpPr txBox="1"/>
            <p:nvPr/>
          </p:nvSpPr>
          <p:spPr>
            <a:xfrm rot="16200000">
              <a:off x="6969084" y="2963367"/>
              <a:ext cx="183034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Automated and</a:t>
              </a:r>
              <a:b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br>
              <a: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Robotic Systems Safety</a:t>
              </a:r>
            </a:p>
          </p:txBody>
        </p:sp>
        <p:sp>
          <p:nvSpPr>
            <p:cNvPr id="25" name="TextBox 24"/>
            <p:cNvSpPr txBox="1"/>
            <p:nvPr/>
          </p:nvSpPr>
          <p:spPr>
            <a:xfrm rot="16200000">
              <a:off x="7459062" y="3140414"/>
              <a:ext cx="2184443"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Autonomous </a:t>
              </a:r>
              <a:b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br>
              <a: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Systems Safety</a:t>
              </a:r>
            </a:p>
          </p:txBody>
        </p:sp>
        <p:sp>
          <p:nvSpPr>
            <p:cNvPr id="26" name="TextBox 25"/>
            <p:cNvSpPr txBox="1"/>
            <p:nvPr/>
          </p:nvSpPr>
          <p:spPr>
            <a:xfrm>
              <a:off x="4714789" y="3884417"/>
              <a:ext cx="2676611"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Strategy, Policy and Templates</a:t>
              </a:r>
            </a:p>
          </p:txBody>
        </p:sp>
        <p:sp>
          <p:nvSpPr>
            <p:cNvPr id="27" name="TextBox 26"/>
            <p:cNvSpPr txBox="1"/>
            <p:nvPr/>
          </p:nvSpPr>
          <p:spPr>
            <a:xfrm>
              <a:off x="4822257" y="4250379"/>
              <a:ext cx="3178743"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Cyber-Enabled System Processes</a:t>
              </a:r>
            </a:p>
          </p:txBody>
        </p:sp>
        <p:sp>
          <p:nvSpPr>
            <p:cNvPr id="28" name="TextBox 27"/>
            <p:cNvSpPr txBox="1"/>
            <p:nvPr/>
          </p:nvSpPr>
          <p:spPr>
            <a:xfrm>
              <a:off x="4822257" y="4553024"/>
              <a:ext cx="3917508"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System Safety Assessment</a:t>
              </a:r>
            </a:p>
          </p:txBody>
        </p:sp>
      </p:grpSp>
      <p:sp>
        <p:nvSpPr>
          <p:cNvPr id="30" name="Content Placeholder 1"/>
          <p:cNvSpPr>
            <a:spLocks noGrp="1"/>
          </p:cNvSpPr>
          <p:nvPr>
            <p:ph sz="quarter" idx="11"/>
          </p:nvPr>
        </p:nvSpPr>
        <p:spPr>
          <a:xfrm>
            <a:off x="278015" y="1393950"/>
            <a:ext cx="8494712" cy="4415358"/>
          </a:xfrm>
        </p:spPr>
        <p:txBody>
          <a:bodyPr/>
          <a:lstStyle/>
          <a:p>
            <a:r>
              <a:rPr lang="en-US" sz="2000" dirty="0" smtClean="0"/>
              <a:t>Helps mitigate risks connected to cybersecurity, software quality and data integrity</a:t>
            </a:r>
          </a:p>
          <a:p>
            <a:r>
              <a:rPr lang="en-US" sz="2000" dirty="0" smtClean="0"/>
              <a:t>ABS offers a suite of services developed </a:t>
            </a:r>
            <a:br>
              <a:rPr lang="en-US" sz="2000" dirty="0" smtClean="0"/>
            </a:br>
            <a:r>
              <a:rPr lang="en-US" sz="2000" dirty="0" smtClean="0"/>
              <a:t>specifically for the marine industry </a:t>
            </a:r>
            <a:br>
              <a:rPr lang="en-US" sz="2000" dirty="0" smtClean="0"/>
            </a:br>
            <a:r>
              <a:rPr lang="en-US" sz="2000" dirty="0" smtClean="0"/>
              <a:t>that assess levels of cyber-related </a:t>
            </a:r>
            <a:br>
              <a:rPr lang="en-US" sz="2000" dirty="0" smtClean="0"/>
            </a:br>
            <a:r>
              <a:rPr lang="en-US" sz="2000" dirty="0" smtClean="0"/>
              <a:t>risk and provides actionable </a:t>
            </a:r>
            <a:br>
              <a:rPr lang="en-US" sz="2000" dirty="0" smtClean="0"/>
            </a:br>
            <a:r>
              <a:rPr lang="en-US" sz="2000" dirty="0" smtClean="0"/>
              <a:t>guidance on ways to improve</a:t>
            </a:r>
          </a:p>
          <a:p>
            <a:r>
              <a:rPr lang="en-US" sz="2000" dirty="0" smtClean="0"/>
              <a:t>Links OT and IT standards, and</a:t>
            </a:r>
            <a:br>
              <a:rPr lang="en-US" sz="2000" dirty="0" smtClean="0"/>
            </a:br>
            <a:r>
              <a:rPr lang="en-US" sz="2000" dirty="0" smtClean="0"/>
              <a:t>includes the company processes</a:t>
            </a:r>
            <a:br>
              <a:rPr lang="en-US" sz="2000" dirty="0" smtClean="0"/>
            </a:br>
            <a:r>
              <a:rPr lang="en-US" sz="2000" dirty="0" smtClean="0"/>
              <a:t>needed to build uniform and </a:t>
            </a:r>
            <a:br>
              <a:rPr lang="en-US" sz="2000" dirty="0" smtClean="0"/>
            </a:br>
            <a:r>
              <a:rPr lang="en-US" sz="2000" dirty="0" smtClean="0"/>
              <a:t>unified organizational security</a:t>
            </a:r>
          </a:p>
          <a:p>
            <a:r>
              <a:rPr lang="en-US" sz="2000" dirty="0" smtClean="0"/>
              <a:t>ABS CyberSafety</a:t>
            </a:r>
            <a:r>
              <a:rPr lang="en-US" sz="2000" baseline="30000" dirty="0" smtClean="0"/>
              <a:t>®</a:t>
            </a:r>
            <a:r>
              <a:rPr lang="en-US" sz="2000" dirty="0" smtClean="0"/>
              <a:t> series includes </a:t>
            </a:r>
            <a:br>
              <a:rPr lang="en-US" sz="2000" dirty="0" smtClean="0"/>
            </a:br>
            <a:r>
              <a:rPr lang="en-US" sz="2000" dirty="0" smtClean="0"/>
              <a:t>Guidance Notes, Guides with Optional Notations, Advisory Notes and related Publications</a:t>
            </a:r>
          </a:p>
        </p:txBody>
      </p:sp>
    </p:spTree>
    <p:extLst>
      <p:ext uri="{BB962C8B-B14F-4D97-AF65-F5344CB8AC3E}">
        <p14:creationId xmlns:p14="http://schemas.microsoft.com/office/powerpoint/2010/main" xmlns="" val="10255456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1"/>
            <p:extLst>
              <p:ext uri="{D42A27DB-BD31-4B8C-83A1-F6EECF244321}">
                <p14:modId xmlns:p14="http://schemas.microsoft.com/office/powerpoint/2010/main" xmlns="" val="2973261393"/>
              </p:ext>
            </p:extLst>
          </p:nvPr>
        </p:nvGraphicFramePr>
        <p:xfrm>
          <a:off x="280988" y="1259816"/>
          <a:ext cx="8494710" cy="3337560"/>
        </p:xfrm>
        <a:graphic>
          <a:graphicData uri="http://schemas.openxmlformats.org/drawingml/2006/table">
            <a:tbl>
              <a:tblPr firstRow="1" bandRow="1">
                <a:tableStyleId>{5C22544A-7EE6-4342-B048-85BDC9FD1C3A}</a:tableStyleId>
              </a:tblPr>
              <a:tblGrid>
                <a:gridCol w="5281612">
                  <a:extLst>
                    <a:ext uri="{9D8B030D-6E8A-4147-A177-3AD203B41FA5}">
                      <a16:colId xmlns="" xmlns:a16="http://schemas.microsoft.com/office/drawing/2014/main" val="20000"/>
                    </a:ext>
                  </a:extLst>
                </a:gridCol>
                <a:gridCol w="1600200">
                  <a:extLst>
                    <a:ext uri="{9D8B030D-6E8A-4147-A177-3AD203B41FA5}">
                      <a16:colId xmlns="" xmlns:a16="http://schemas.microsoft.com/office/drawing/2014/main" val="20001"/>
                    </a:ext>
                  </a:extLst>
                </a:gridCol>
                <a:gridCol w="1612898">
                  <a:extLst>
                    <a:ext uri="{9D8B030D-6E8A-4147-A177-3AD203B41FA5}">
                      <a16:colId xmlns="" xmlns:a16="http://schemas.microsoft.com/office/drawing/2014/main" val="20002"/>
                    </a:ext>
                  </a:extLst>
                </a:gridCol>
              </a:tblGrid>
              <a:tr h="370840">
                <a:tc>
                  <a:txBody>
                    <a:bodyPr/>
                    <a:lstStyle/>
                    <a:p>
                      <a:r>
                        <a:rPr lang="en-US" sz="1400" dirty="0" smtClean="0">
                          <a:latin typeface="Arial" panose="020B0604020202020204" pitchFamily="34" charset="0"/>
                          <a:cs typeface="Arial" panose="020B0604020202020204" pitchFamily="34" charset="0"/>
                        </a:rPr>
                        <a:t>Current</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Marine</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Offshore</a:t>
                      </a:r>
                      <a:endParaRPr lang="en-US" sz="14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0"/>
                  </a:ext>
                </a:extLst>
              </a:tr>
              <a:tr h="370840">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ABS CyberSafety Guides and Guidance Notes</a:t>
                      </a:r>
                    </a:p>
                  </a:txBody>
                  <a:tcPr marL="6350" marR="6350" marT="6350"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Wingdings" panose="05000000000000000000" pitchFamily="2" charset="2"/>
                        </a:rPr>
                        <a:t>ü</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Wingdings" panose="05000000000000000000" pitchFamily="2" charset="2"/>
                        </a:rPr>
                        <a:t>ü</a:t>
                      </a:r>
                    </a:p>
                  </a:txBody>
                  <a:tcPr/>
                </a:tc>
                <a:extLst>
                  <a:ext uri="{0D108BD9-81ED-4DB2-BD59-A6C34878D82A}">
                    <a16:rowId xmlns="" xmlns:a16="http://schemas.microsoft.com/office/drawing/2014/main" val="10001"/>
                  </a:ext>
                </a:extLst>
              </a:tr>
              <a:tr h="370840">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USCG </a:t>
                      </a:r>
                      <a:r>
                        <a:rPr lang="en-US" sz="1400" b="0" i="0" u="none" strike="noStrike" dirty="0" smtClean="0">
                          <a:solidFill>
                            <a:srgbClr val="000000"/>
                          </a:solidFill>
                          <a:effectLst/>
                          <a:latin typeface="Arial" panose="020B0604020202020204" pitchFamily="34" charset="0"/>
                          <a:cs typeface="Arial" panose="020B0604020202020204" pitchFamily="34" charset="0"/>
                        </a:rPr>
                        <a:t>CG5P Policy </a:t>
                      </a:r>
                      <a:r>
                        <a:rPr lang="en-US" sz="1400" b="0" i="0" u="none" strike="noStrike" dirty="0">
                          <a:solidFill>
                            <a:srgbClr val="000000"/>
                          </a:solidFill>
                          <a:effectLst/>
                          <a:latin typeface="Arial" panose="020B0604020202020204" pitchFamily="34" charset="0"/>
                          <a:cs typeface="Arial" panose="020B0604020202020204" pitchFamily="34" charset="0"/>
                        </a:rPr>
                        <a:t>Letter </a:t>
                      </a:r>
                      <a:r>
                        <a:rPr lang="en-US" sz="1400" b="0" i="0" u="none" strike="noStrike" dirty="0" smtClean="0">
                          <a:solidFill>
                            <a:srgbClr val="000000"/>
                          </a:solidFill>
                          <a:effectLst/>
                          <a:latin typeface="Arial" panose="020B0604020202020204" pitchFamily="34" charset="0"/>
                          <a:cs typeface="Arial" panose="020B0604020202020204" pitchFamily="34" charset="0"/>
                        </a:rPr>
                        <a:t>– December 14, </a:t>
                      </a:r>
                      <a:r>
                        <a:rPr lang="en-US" sz="1400" b="0" i="0" u="none" strike="noStrike" dirty="0">
                          <a:solidFill>
                            <a:srgbClr val="000000"/>
                          </a:solidFill>
                          <a:effectLst/>
                          <a:latin typeface="Arial" panose="020B0604020202020204" pitchFamily="34" charset="0"/>
                          <a:cs typeface="Arial" panose="020B0604020202020204" pitchFamily="34" charset="0"/>
                        </a:rPr>
                        <a:t>2016</a:t>
                      </a:r>
                    </a:p>
                  </a:txBody>
                  <a:tcPr marL="6350" marR="6350" marT="6350"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Wingdings" panose="05000000000000000000" pitchFamily="2" charset="2"/>
                        </a:rPr>
                        <a:t>ü</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Wingdings" panose="05000000000000000000" pitchFamily="2" charset="2"/>
                        </a:rPr>
                        <a:t>ü</a:t>
                      </a:r>
                    </a:p>
                  </a:txBody>
                  <a:tcPr/>
                </a:tc>
                <a:extLst>
                  <a:ext uri="{0D108BD9-81ED-4DB2-BD59-A6C34878D82A}">
                    <a16:rowId xmlns="" xmlns:a16="http://schemas.microsoft.com/office/drawing/2014/main" val="10002"/>
                  </a:ext>
                </a:extLst>
              </a:tr>
              <a:tr h="370840">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IMO Maritime Safety </a:t>
                      </a:r>
                      <a:r>
                        <a:rPr lang="en-US" sz="1400" b="0" i="0" u="none" strike="noStrike" dirty="0" smtClean="0">
                          <a:solidFill>
                            <a:srgbClr val="000000"/>
                          </a:solidFill>
                          <a:effectLst/>
                          <a:latin typeface="Arial" panose="020B0604020202020204" pitchFamily="34" charset="0"/>
                          <a:cs typeface="Arial" panose="020B0604020202020204" pitchFamily="34" charset="0"/>
                        </a:rPr>
                        <a:t>Committee 98 –</a:t>
                      </a:r>
                      <a:r>
                        <a:rPr lang="en-US" sz="1400" b="0" i="0" u="none" strike="noStrike" baseline="0" dirty="0" smtClean="0">
                          <a:solidFill>
                            <a:srgbClr val="000000"/>
                          </a:solidFill>
                          <a:effectLst/>
                          <a:latin typeface="Arial" panose="020B0604020202020204" pitchFamily="34" charset="0"/>
                          <a:cs typeface="Arial" panose="020B0604020202020204" pitchFamily="34" charset="0"/>
                        </a:rPr>
                        <a:t> </a:t>
                      </a:r>
                      <a:r>
                        <a:rPr lang="en-US" sz="1400" b="0" i="0" u="none" strike="noStrike" dirty="0" smtClean="0">
                          <a:solidFill>
                            <a:srgbClr val="000000"/>
                          </a:solidFill>
                          <a:effectLst/>
                          <a:latin typeface="Arial" panose="020B0604020202020204" pitchFamily="34" charset="0"/>
                          <a:cs typeface="Arial" panose="020B0604020202020204" pitchFamily="34" charset="0"/>
                        </a:rPr>
                        <a:t>June 7, </a:t>
                      </a:r>
                      <a:r>
                        <a:rPr lang="en-US" sz="1400" b="0" i="0" u="none" strike="noStrike" dirty="0">
                          <a:solidFill>
                            <a:srgbClr val="000000"/>
                          </a:solidFill>
                          <a:effectLst/>
                          <a:latin typeface="Arial" panose="020B0604020202020204" pitchFamily="34" charset="0"/>
                          <a:cs typeface="Arial" panose="020B0604020202020204" pitchFamily="34" charset="0"/>
                        </a:rPr>
                        <a:t>2017</a:t>
                      </a:r>
                    </a:p>
                  </a:txBody>
                  <a:tcPr marL="6350" marR="6350" marT="6350"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Wingdings" panose="05000000000000000000" pitchFamily="2" charset="2"/>
                        </a:rPr>
                        <a:t>ü</a:t>
                      </a:r>
                    </a:p>
                  </a:txBody>
                  <a:tcPr/>
                </a:tc>
                <a:tc>
                  <a:txBody>
                    <a:bodyPr/>
                    <a:lstStyle/>
                    <a:p>
                      <a:pPr algn="ctr"/>
                      <a:endParaRPr lang="en-US" sz="14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3"/>
                  </a:ext>
                </a:extLst>
              </a:tr>
              <a:tr h="370840">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TMSA3 Compliance for Cybersecurity</a:t>
                      </a:r>
                    </a:p>
                  </a:txBody>
                  <a:tcPr marL="6350" marR="6350" marT="6350"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Wingdings" panose="05000000000000000000" pitchFamily="2" charset="2"/>
                        </a:rPr>
                        <a:t>ü</a:t>
                      </a:r>
                    </a:p>
                  </a:txBody>
                  <a:tcPr/>
                </a:tc>
                <a:tc>
                  <a:txBody>
                    <a:bodyPr/>
                    <a:lstStyle/>
                    <a:p>
                      <a:pPr algn="ctr"/>
                      <a:endParaRPr lang="en-US" sz="14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4"/>
                  </a:ext>
                </a:extLst>
              </a:tr>
              <a:tr h="370840">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BIMCO's </a:t>
                      </a:r>
                      <a:r>
                        <a:rPr lang="en-US" sz="1400" b="0" i="0" u="none" strike="noStrike" dirty="0" smtClean="0">
                          <a:solidFill>
                            <a:srgbClr val="000000"/>
                          </a:solidFill>
                          <a:effectLst/>
                          <a:latin typeface="Arial" panose="020B0604020202020204" pitchFamily="34" charset="0"/>
                          <a:cs typeface="Arial" panose="020B0604020202020204" pitchFamily="34" charset="0"/>
                        </a:rPr>
                        <a:t>Cybersecurity Guidelines - </a:t>
                      </a:r>
                      <a:r>
                        <a:rPr lang="en-US" sz="1400" b="0" i="0" u="none" strike="noStrike" dirty="0">
                          <a:solidFill>
                            <a:srgbClr val="000000"/>
                          </a:solidFill>
                          <a:effectLst/>
                          <a:latin typeface="Arial" panose="020B0604020202020204" pitchFamily="34" charset="0"/>
                          <a:cs typeface="Arial" panose="020B0604020202020204" pitchFamily="34" charset="0"/>
                        </a:rPr>
                        <a:t>June 2017</a:t>
                      </a:r>
                    </a:p>
                  </a:txBody>
                  <a:tcPr marL="6350" marR="6350" marT="6350"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Wingdings" panose="05000000000000000000" pitchFamily="2" charset="2"/>
                        </a:rPr>
                        <a:t>ü</a:t>
                      </a:r>
                    </a:p>
                  </a:txBody>
                  <a:tcPr/>
                </a:tc>
                <a:tc>
                  <a:txBody>
                    <a:bodyPr/>
                    <a:lstStyle/>
                    <a:p>
                      <a:pPr algn="ctr"/>
                      <a:endParaRPr lang="en-US" sz="14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5"/>
                  </a:ext>
                </a:extLst>
              </a:tr>
              <a:tr h="370840">
                <a:tc>
                  <a:txBody>
                    <a:bodyPr/>
                    <a:lstStyle/>
                    <a:p>
                      <a:pPr algn="l" fontAlgn="b"/>
                      <a:r>
                        <a:rPr lang="en-US" sz="1400" b="0" i="0" u="none" strike="noStrike" dirty="0" smtClean="0">
                          <a:solidFill>
                            <a:srgbClr val="000000"/>
                          </a:solidFill>
                          <a:effectLst/>
                          <a:latin typeface="Arial" panose="020B0604020202020204" pitchFamily="34" charset="0"/>
                          <a:cs typeface="Arial" panose="020B0604020202020204" pitchFamily="34" charset="0"/>
                        </a:rPr>
                        <a:t>UK Code of Practice,</a:t>
                      </a:r>
                      <a:r>
                        <a:rPr lang="en-US" sz="1400" b="0" i="0" u="none" strike="noStrike" baseline="0" dirty="0" smtClean="0">
                          <a:solidFill>
                            <a:srgbClr val="000000"/>
                          </a:solidFill>
                          <a:effectLst/>
                          <a:latin typeface="Arial" panose="020B0604020202020204" pitchFamily="34" charset="0"/>
                          <a:cs typeface="Arial" panose="020B0604020202020204" pitchFamily="34" charset="0"/>
                        </a:rPr>
                        <a:t> Cyber Security for Ships – Sep 2017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Wingdings" panose="05000000000000000000" pitchFamily="2" charset="2"/>
                        </a:rPr>
                        <a:t>ü</a:t>
                      </a:r>
                    </a:p>
                  </a:txBody>
                  <a:tcPr/>
                </a:tc>
                <a:tc>
                  <a:txBody>
                    <a:bodyPr/>
                    <a:lstStyle/>
                    <a:p>
                      <a:pPr algn="ctr"/>
                      <a:endParaRPr lang="en-US" sz="14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6"/>
                  </a:ext>
                </a:extLst>
              </a:tr>
              <a:tr h="370840">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Increase in cyber related incidents</a:t>
                      </a:r>
                    </a:p>
                  </a:txBody>
                  <a:tcPr marL="6350" marR="6350" marT="6350"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Wingdings" panose="05000000000000000000" pitchFamily="2" charset="2"/>
                        </a:rPr>
                        <a:t>ü</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Wingdings" panose="05000000000000000000" pitchFamily="2" charset="2"/>
                        </a:rPr>
                        <a:t>ü</a:t>
                      </a:r>
                    </a:p>
                  </a:txBody>
                  <a:tcPr/>
                </a:tc>
                <a:extLst>
                  <a:ext uri="{0D108BD9-81ED-4DB2-BD59-A6C34878D82A}">
                    <a16:rowId xmlns="" xmlns:a16="http://schemas.microsoft.com/office/drawing/2014/main" val="10007"/>
                  </a:ext>
                </a:extLst>
              </a:tr>
              <a:tr h="370840">
                <a:tc>
                  <a:txBody>
                    <a:bodyPr/>
                    <a:lstStyle/>
                    <a:p>
                      <a:pPr algn="l" fontAlgn="b"/>
                      <a:r>
                        <a:rPr lang="en-US" sz="1400" b="0" i="0" u="none" strike="noStrike" dirty="0" smtClean="0">
                          <a:solidFill>
                            <a:srgbClr val="000000"/>
                          </a:solidFill>
                          <a:effectLst/>
                          <a:latin typeface="Arial" panose="020B0604020202020204" pitchFamily="34" charset="0"/>
                          <a:cs typeface="Arial" panose="020B0604020202020204" pitchFamily="34" charset="0"/>
                        </a:rPr>
                        <a:t>IACS Cyber</a:t>
                      </a:r>
                      <a:r>
                        <a:rPr lang="en-US" sz="1400" b="0" i="0" u="none" strike="noStrike" baseline="0" dirty="0" smtClean="0">
                          <a:solidFill>
                            <a:srgbClr val="000000"/>
                          </a:solidFill>
                          <a:effectLst/>
                          <a:latin typeface="Arial" panose="020B0604020202020204" pitchFamily="34" charset="0"/>
                          <a:cs typeface="Arial" panose="020B0604020202020204" pitchFamily="34" charset="0"/>
                        </a:rPr>
                        <a:t> Panel</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Wingdings" panose="05000000000000000000" pitchFamily="2" charset="2"/>
                        </a:rPr>
                        <a:t>ü</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Wingdings" panose="05000000000000000000" pitchFamily="2" charset="2"/>
                        </a:rPr>
                        <a:t>ü</a:t>
                      </a:r>
                    </a:p>
                  </a:txBody>
                  <a:tcPr/>
                </a:tc>
              </a:tr>
            </a:tbl>
          </a:graphicData>
        </a:graphic>
      </p:graphicFrame>
      <p:sp>
        <p:nvSpPr>
          <p:cNvPr id="3" name="Text Placeholder 2"/>
          <p:cNvSpPr>
            <a:spLocks noGrp="1"/>
          </p:cNvSpPr>
          <p:nvPr>
            <p:ph type="body" sz="quarter" idx="12"/>
          </p:nvPr>
        </p:nvSpPr>
        <p:spPr/>
        <p:txBody>
          <a:bodyPr/>
          <a:lstStyle/>
          <a:p>
            <a:r>
              <a:rPr lang="en-US" dirty="0" smtClean="0"/>
              <a:t>Regulatory Cyber Initiatives</a:t>
            </a:r>
            <a:endParaRPr lang="en-US" dirty="0"/>
          </a:p>
        </p:txBody>
      </p:sp>
      <p:graphicFrame>
        <p:nvGraphicFramePr>
          <p:cNvPr id="6" name="Content Placeholder 4"/>
          <p:cNvGraphicFramePr>
            <a:graphicFrameLocks noGrp="1"/>
          </p:cNvGraphicFramePr>
          <p:nvPr>
            <p:ph sz="quarter" idx="4294967295"/>
            <p:extLst>
              <p:ext uri="{D42A27DB-BD31-4B8C-83A1-F6EECF244321}">
                <p14:modId xmlns:p14="http://schemas.microsoft.com/office/powerpoint/2010/main" xmlns="" val="1106564721"/>
              </p:ext>
            </p:extLst>
          </p:nvPr>
        </p:nvGraphicFramePr>
        <p:xfrm>
          <a:off x="280607" y="4638472"/>
          <a:ext cx="8494710" cy="1483360"/>
        </p:xfrm>
        <a:graphic>
          <a:graphicData uri="http://schemas.openxmlformats.org/drawingml/2006/table">
            <a:tbl>
              <a:tblPr firstRow="1" bandRow="1">
                <a:tableStyleId>{5C22544A-7EE6-4342-B048-85BDC9FD1C3A}</a:tableStyleId>
              </a:tblPr>
              <a:tblGrid>
                <a:gridCol w="5281610">
                  <a:extLst>
                    <a:ext uri="{9D8B030D-6E8A-4147-A177-3AD203B41FA5}">
                      <a16:colId xmlns="" xmlns:a16="http://schemas.microsoft.com/office/drawing/2014/main" val="20000"/>
                    </a:ext>
                  </a:extLst>
                </a:gridCol>
                <a:gridCol w="1600200">
                  <a:extLst>
                    <a:ext uri="{9D8B030D-6E8A-4147-A177-3AD203B41FA5}">
                      <a16:colId xmlns="" xmlns:a16="http://schemas.microsoft.com/office/drawing/2014/main" val="20001"/>
                    </a:ext>
                  </a:extLst>
                </a:gridCol>
                <a:gridCol w="1612900">
                  <a:extLst>
                    <a:ext uri="{9D8B030D-6E8A-4147-A177-3AD203B41FA5}">
                      <a16:colId xmlns="" xmlns:a16="http://schemas.microsoft.com/office/drawing/2014/main" val="20002"/>
                    </a:ext>
                  </a:extLst>
                </a:gridCol>
              </a:tblGrid>
              <a:tr h="370840">
                <a:tc>
                  <a:txBody>
                    <a:bodyPr/>
                    <a:lstStyle/>
                    <a:p>
                      <a:r>
                        <a:rPr lang="en-US" sz="1400" dirty="0" smtClean="0">
                          <a:latin typeface="Arial" panose="020B0604020202020204" pitchFamily="34" charset="0"/>
                          <a:cs typeface="Arial" panose="020B0604020202020204" pitchFamily="34" charset="0"/>
                        </a:rPr>
                        <a:t>Emerging or Evolving</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Marine</a:t>
                      </a:r>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smtClean="0">
                          <a:latin typeface="Arial" panose="020B0604020202020204" pitchFamily="34" charset="0"/>
                          <a:cs typeface="Arial" panose="020B0604020202020204" pitchFamily="34" charset="0"/>
                        </a:rPr>
                        <a:t>Offshore</a:t>
                      </a:r>
                      <a:endParaRPr lang="en-US" sz="14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0"/>
                  </a:ext>
                </a:extLst>
              </a:tr>
              <a:tr h="370840">
                <a:tc>
                  <a:txBody>
                    <a:bodyPr/>
                    <a:lstStyle/>
                    <a:p>
                      <a:pPr algn="l" fontAlgn="b"/>
                      <a:r>
                        <a:rPr lang="en-US" sz="1400" b="0" i="0" u="none" strike="noStrike" kern="1200" dirty="0" smtClean="0">
                          <a:solidFill>
                            <a:srgbClr val="000000"/>
                          </a:solidFill>
                          <a:effectLst/>
                          <a:latin typeface="Arial" panose="020B0604020202020204" pitchFamily="34" charset="0"/>
                          <a:ea typeface="+mn-ea"/>
                          <a:cs typeface="Arial" panose="020B0604020202020204" pitchFamily="34" charset="0"/>
                        </a:rPr>
                        <a:t>USCG regulatory guidance (e.g., draft</a:t>
                      </a:r>
                      <a:r>
                        <a:rPr lang="en-US" sz="1400" b="0" i="0" u="none" strike="noStrike" kern="1200" baseline="0" dirty="0" smtClean="0">
                          <a:solidFill>
                            <a:srgbClr val="000000"/>
                          </a:solidFill>
                          <a:effectLst/>
                          <a:latin typeface="Arial" panose="020B0604020202020204" pitchFamily="34" charset="0"/>
                          <a:ea typeface="+mn-ea"/>
                          <a:cs typeface="Arial" panose="020B0604020202020204" pitchFamily="34" charset="0"/>
                        </a:rPr>
                        <a:t> NVIC 05-17)</a:t>
                      </a:r>
                      <a:endParaRPr lang="en-US" sz="14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350" marR="6350" marT="6350"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Wingdings" panose="05000000000000000000" pitchFamily="2" charset="2"/>
                        </a:rPr>
                        <a:t>ü</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Wingdings" panose="05000000000000000000" pitchFamily="2" charset="2"/>
                        </a:rPr>
                        <a:t>ü</a:t>
                      </a:r>
                    </a:p>
                  </a:txBody>
                  <a:tcPr/>
                </a:tc>
                <a:extLst>
                  <a:ext uri="{0D108BD9-81ED-4DB2-BD59-A6C34878D82A}">
                    <a16:rowId xmlns="" xmlns:a16="http://schemas.microsoft.com/office/drawing/2014/main" val="10001"/>
                  </a:ext>
                </a:extLst>
              </a:tr>
              <a:tr h="370840">
                <a:tc>
                  <a:txBody>
                    <a:bodyPr/>
                    <a:lstStyle/>
                    <a:p>
                      <a:pPr algn="l" fontAlgn="b"/>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Oil Majors/ Operator Requirements</a:t>
                      </a:r>
                    </a:p>
                  </a:txBody>
                  <a:tcPr marL="6350" marR="6350" marT="6350"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Wingdings" panose="05000000000000000000" pitchFamily="2" charset="2"/>
                        </a:rPr>
                        <a:t>ü</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Wingdings" panose="05000000000000000000" pitchFamily="2" charset="2"/>
                        </a:rPr>
                        <a:t>ü</a:t>
                      </a:r>
                    </a:p>
                  </a:txBody>
                  <a:tcPr/>
                </a:tc>
                <a:extLst>
                  <a:ext uri="{0D108BD9-81ED-4DB2-BD59-A6C34878D82A}">
                    <a16:rowId xmlns="" xmlns:a16="http://schemas.microsoft.com/office/drawing/2014/main" val="10002"/>
                  </a:ext>
                </a:extLst>
              </a:tr>
              <a:tr h="370840">
                <a:tc>
                  <a:txBody>
                    <a:bodyPr/>
                    <a:lstStyle/>
                    <a:p>
                      <a:pPr algn="l" fontAlgn="b"/>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Insurers</a:t>
                      </a:r>
                    </a:p>
                  </a:txBody>
                  <a:tcPr marL="6350" marR="6350" marT="6350"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Wingdings" panose="05000000000000000000" pitchFamily="2" charset="2"/>
                        </a:rPr>
                        <a:t>ü</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Wingdings" panose="05000000000000000000" pitchFamily="2" charset="2"/>
                        </a:rPr>
                        <a:t>ü</a:t>
                      </a:r>
                    </a:p>
                  </a:txBody>
                  <a:tcPr/>
                </a:tc>
                <a:extLst>
                  <a:ext uri="{0D108BD9-81ED-4DB2-BD59-A6C34878D82A}">
                    <a16:rowId xmlns="" xmlns:a16="http://schemas.microsoft.com/office/drawing/2014/main" val="10003"/>
                  </a:ext>
                </a:extLst>
              </a:tr>
            </a:tbl>
          </a:graphicData>
        </a:graphic>
      </p:graphicFrame>
      <p:sp>
        <p:nvSpPr>
          <p:cNvPr id="9" name="Slide Number Placeholder 2"/>
          <p:cNvSpPr>
            <a:spLocks noGrp="1"/>
          </p:cNvSpPr>
          <p:nvPr>
            <p:ph type="sldNum" sz="quarter" idx="10"/>
          </p:nvPr>
        </p:nvSpPr>
        <p:spPr>
          <a:xfrm>
            <a:off x="280607" y="6311186"/>
            <a:ext cx="4013991" cy="255170"/>
          </a:xfrm>
        </p:spPr>
        <p:txBody>
          <a:bodyPr/>
          <a:lstStyle/>
          <a:p>
            <a:r>
              <a:rPr lang="en-US" sz="1000" b="0" dirty="0" smtClean="0">
                <a:solidFill>
                  <a:srgbClr val="002A4E"/>
                </a:solidFill>
              </a:rPr>
              <a:t>13 | </a:t>
            </a:r>
            <a:r>
              <a:rPr lang="en-US" sz="1000" b="0" dirty="0" err="1">
                <a:solidFill>
                  <a:srgbClr val="002A4E"/>
                </a:solidFill>
              </a:rPr>
              <a:t>CyberSafety</a:t>
            </a:r>
            <a:r>
              <a:rPr lang="en-US" sz="1000" b="0" dirty="0">
                <a:solidFill>
                  <a:srgbClr val="002A4E"/>
                </a:solidFill>
              </a:rPr>
              <a:t>/</a:t>
            </a:r>
            <a:r>
              <a:rPr lang="en-US" sz="1000" b="0" dirty="0" err="1">
                <a:solidFill>
                  <a:srgbClr val="002A4E"/>
                </a:solidFill>
              </a:rPr>
              <a:t>CyberSecurity</a:t>
            </a:r>
            <a:r>
              <a:rPr lang="en-US" sz="1000" b="0" dirty="0">
                <a:solidFill>
                  <a:srgbClr val="002A4E"/>
                </a:solidFill>
              </a:rPr>
              <a:t> &amp; Smart/Autonomous Vessels</a:t>
            </a:r>
            <a:endParaRPr lang="en-US" sz="1000" baseline="30000" dirty="0">
              <a:solidFill>
                <a:srgbClr val="002A4E"/>
              </a:solidFill>
            </a:endParaRPr>
          </a:p>
        </p:txBody>
      </p:sp>
    </p:spTree>
    <p:extLst>
      <p:ext uri="{BB962C8B-B14F-4D97-AF65-F5344CB8AC3E}">
        <p14:creationId xmlns:p14="http://schemas.microsoft.com/office/powerpoint/2010/main" xmlns="" val="1338975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p:txBody>
          <a:bodyPr/>
          <a:lstStyle/>
          <a:p>
            <a:r>
              <a:rPr lang="en-US" dirty="0" smtClean="0">
                <a:effectLst>
                  <a:outerShdw blurRad="38100" dist="38100" dir="2700000" algn="tl">
                    <a:srgbClr val="000000">
                      <a:alpha val="43137"/>
                    </a:srgbClr>
                  </a:outerShdw>
                </a:effectLst>
              </a:rPr>
              <a:t>Smart/Autonomous Vessels</a:t>
            </a:r>
            <a:endParaRPr lang="en-US" dirty="0">
              <a:effectLst>
                <a:outerShdw blurRad="38100" dist="38100" dir="2700000" algn="tl">
                  <a:srgbClr val="000000">
                    <a:alpha val="43137"/>
                  </a:srgbClr>
                </a:outerShdw>
              </a:effectLst>
            </a:endParaRPr>
          </a:p>
          <a:p>
            <a:endParaRPr lang="en-US" dirty="0"/>
          </a:p>
        </p:txBody>
      </p:sp>
      <p:sp>
        <p:nvSpPr>
          <p:cNvPr id="4" name="Slide Number Placeholder 3"/>
          <p:cNvSpPr>
            <a:spLocks noGrp="1"/>
          </p:cNvSpPr>
          <p:nvPr>
            <p:ph type="sldNum" sz="quarter" idx="4"/>
          </p:nvPr>
        </p:nvSpPr>
        <p:spPr>
          <a:xfrm>
            <a:off x="280607" y="6463585"/>
            <a:ext cx="3798233" cy="235165"/>
          </a:xfrm>
        </p:spPr>
        <p:txBody>
          <a:bodyPr/>
          <a:lstStyle/>
          <a:p>
            <a:fld id="{41FAC4EC-5D89-1C41-A9EF-1F206B220A4C}" type="slidenum">
              <a:rPr lang="en-US" sz="1000" smtClean="0">
                <a:solidFill>
                  <a:srgbClr val="002A4E"/>
                </a:solidFill>
              </a:rPr>
              <a:pPr/>
              <a:t>14</a:t>
            </a:fld>
            <a:r>
              <a:rPr lang="en-US" sz="1000" dirty="0">
                <a:solidFill>
                  <a:srgbClr val="002A4E"/>
                </a:solidFill>
              </a:rPr>
              <a:t> </a:t>
            </a:r>
            <a:r>
              <a:rPr lang="en-US" sz="1000" dirty="0" smtClean="0">
                <a:solidFill>
                  <a:srgbClr val="002A4E"/>
                </a:solidFill>
              </a:rPr>
              <a:t>|</a:t>
            </a:r>
            <a:r>
              <a:rPr lang="en-US" sz="1000" b="0" dirty="0" err="1">
                <a:solidFill>
                  <a:srgbClr val="002A4E"/>
                </a:solidFill>
              </a:rPr>
              <a:t>CyberSafety</a:t>
            </a:r>
            <a:r>
              <a:rPr lang="en-US" sz="1000" b="0" dirty="0">
                <a:solidFill>
                  <a:srgbClr val="002A4E"/>
                </a:solidFill>
              </a:rPr>
              <a:t>/</a:t>
            </a:r>
            <a:r>
              <a:rPr lang="en-US" sz="1000" b="0" dirty="0" err="1">
                <a:solidFill>
                  <a:srgbClr val="002A4E"/>
                </a:solidFill>
              </a:rPr>
              <a:t>CyberSecurity</a:t>
            </a:r>
            <a:r>
              <a:rPr lang="en-US" sz="1000" b="0" dirty="0">
                <a:solidFill>
                  <a:srgbClr val="002A4E"/>
                </a:solidFill>
              </a:rPr>
              <a:t> &amp; Smart/Autonomous Vessels</a:t>
            </a:r>
            <a:endParaRPr lang="en-US" sz="1000" dirty="0">
              <a:solidFill>
                <a:srgbClr val="002A4E"/>
              </a:solidFill>
            </a:endParaRPr>
          </a:p>
          <a:p>
            <a:endParaRPr lang="en-US" sz="1000" dirty="0">
              <a:solidFill>
                <a:srgbClr val="002A4E"/>
              </a:solidFill>
            </a:endParaRPr>
          </a:p>
        </p:txBody>
      </p:sp>
    </p:spTree>
    <p:extLst>
      <p:ext uri="{BB962C8B-B14F-4D97-AF65-F5344CB8AC3E}">
        <p14:creationId xmlns:p14="http://schemas.microsoft.com/office/powerpoint/2010/main" xmlns="" val="14042384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2"/>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2057400" y="3921949"/>
            <a:ext cx="5862287" cy="2564990"/>
          </a:xfrm>
          <a:prstGeom prst="rect">
            <a:avLst/>
          </a:prstGeom>
        </p:spPr>
      </p:pic>
      <p:sp>
        <p:nvSpPr>
          <p:cNvPr id="2" name="Content Placeholder 1"/>
          <p:cNvSpPr>
            <a:spLocks noGrp="1"/>
          </p:cNvSpPr>
          <p:nvPr>
            <p:ph sz="quarter" idx="11"/>
          </p:nvPr>
        </p:nvSpPr>
        <p:spPr>
          <a:xfrm>
            <a:off x="163176" y="1130728"/>
            <a:ext cx="4941470" cy="4415358"/>
          </a:xfrm>
        </p:spPr>
        <p:txBody>
          <a:bodyPr/>
          <a:lstStyle/>
          <a:p>
            <a:r>
              <a:rPr lang="en-US" sz="1800" dirty="0"/>
              <a:t>Marine Ship or offshore unit with critical function automation that supplements and augments human effort in multiple functional domains. </a:t>
            </a:r>
          </a:p>
          <a:p>
            <a:r>
              <a:rPr lang="en-US" sz="1800" dirty="0"/>
              <a:t>Significant processes include sensing in several dimensions; sensor stream processing that contributes to real-time health diagnosis/prognosis, performance management and optimization, or security management; and networking across some or all critical functions.</a:t>
            </a:r>
          </a:p>
        </p:txBody>
      </p:sp>
      <p:sp>
        <p:nvSpPr>
          <p:cNvPr id="3" name="Slide Number Placeholder 2"/>
          <p:cNvSpPr>
            <a:spLocks noGrp="1"/>
          </p:cNvSpPr>
          <p:nvPr>
            <p:ph type="sldNum" sz="quarter" idx="10"/>
          </p:nvPr>
        </p:nvSpPr>
        <p:spPr>
          <a:xfrm>
            <a:off x="280607" y="6311186"/>
            <a:ext cx="3921523" cy="237438"/>
          </a:xfrm>
        </p:spPr>
        <p:txBody>
          <a:bodyPr/>
          <a:lstStyle/>
          <a:p>
            <a:fld id="{41FAC4EC-5D89-1C41-A9EF-1F206B220A4C}" type="slidenum">
              <a:rPr lang="en-US" sz="1000" smtClean="0">
                <a:solidFill>
                  <a:srgbClr val="002A4E"/>
                </a:solidFill>
              </a:rPr>
              <a:pPr/>
              <a:t>15</a:t>
            </a:fld>
            <a:r>
              <a:rPr lang="en-US" sz="1000" dirty="0">
                <a:solidFill>
                  <a:srgbClr val="002A4E"/>
                </a:solidFill>
              </a:rPr>
              <a:t> | </a:t>
            </a:r>
            <a:r>
              <a:rPr lang="en-US" sz="1000" b="0" dirty="0" err="1">
                <a:solidFill>
                  <a:srgbClr val="002A4E"/>
                </a:solidFill>
              </a:rPr>
              <a:t>CyberSafety</a:t>
            </a:r>
            <a:r>
              <a:rPr lang="en-US" sz="1000" b="0" dirty="0">
                <a:solidFill>
                  <a:srgbClr val="002A4E"/>
                </a:solidFill>
              </a:rPr>
              <a:t>/</a:t>
            </a:r>
            <a:r>
              <a:rPr lang="en-US" sz="1000" b="0" dirty="0" err="1">
                <a:solidFill>
                  <a:srgbClr val="002A4E"/>
                </a:solidFill>
              </a:rPr>
              <a:t>CyberSecurity</a:t>
            </a:r>
            <a:r>
              <a:rPr lang="en-US" sz="1000" b="0" dirty="0">
                <a:solidFill>
                  <a:srgbClr val="002A4E"/>
                </a:solidFill>
              </a:rPr>
              <a:t> &amp; Smart/Autonomous Vessels</a:t>
            </a:r>
            <a:endParaRPr lang="en-US" sz="1000" dirty="0">
              <a:solidFill>
                <a:srgbClr val="002A4E"/>
              </a:solidFill>
            </a:endParaRPr>
          </a:p>
        </p:txBody>
      </p:sp>
      <p:sp>
        <p:nvSpPr>
          <p:cNvPr id="4" name="Text Placeholder 3"/>
          <p:cNvSpPr>
            <a:spLocks noGrp="1"/>
          </p:cNvSpPr>
          <p:nvPr>
            <p:ph type="body" sz="quarter" idx="12"/>
          </p:nvPr>
        </p:nvSpPr>
        <p:spPr/>
        <p:txBody>
          <a:bodyPr/>
          <a:lstStyle/>
          <a:p>
            <a:r>
              <a:rPr lang="en-US" dirty="0"/>
              <a:t>What is a SMART Vessel?</a:t>
            </a:r>
          </a:p>
        </p:txBody>
      </p:sp>
      <p:sp>
        <p:nvSpPr>
          <p:cNvPr id="6" name="Content Placeholder 1"/>
          <p:cNvSpPr txBox="1">
            <a:spLocks/>
          </p:cNvSpPr>
          <p:nvPr/>
        </p:nvSpPr>
        <p:spPr>
          <a:xfrm>
            <a:off x="4953000" y="1066800"/>
            <a:ext cx="4191000" cy="4415358"/>
          </a:xfrm>
          <a:prstGeom prst="rect">
            <a:avLst/>
          </a:prstGeom>
        </p:spPr>
        <p:txBody>
          <a:bodyPr/>
          <a:lstStyle>
            <a:lvl1pPr marL="228600" indent="-228600" algn="l" defTabSz="914400" rtl="0" eaLnBrk="1" latinLnBrk="0" hangingPunct="1">
              <a:lnSpc>
                <a:spcPct val="90000"/>
              </a:lnSpc>
              <a:spcBef>
                <a:spcPts val="1000"/>
              </a:spcBef>
              <a:buClr>
                <a:srgbClr val="DA1A32"/>
              </a:buClr>
              <a:buFont typeface="Arial"/>
              <a:buChar char="•"/>
              <a:defRPr sz="24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DA1A32"/>
              </a:buClr>
              <a:buFont typeface=".AppleSystemUIFont" charset="-120"/>
              <a:buChar char="-"/>
              <a:defRPr sz="20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DA1A32"/>
              </a:buClr>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DA1A32"/>
              </a:buClr>
              <a:buFont typeface="Arial"/>
              <a:buChar char="•"/>
              <a:defRPr sz="20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DA1A32"/>
              </a:buClr>
              <a:buFont typeface="Arial"/>
              <a:buChar char="•"/>
              <a:defRPr sz="20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pPr>
            <a:r>
              <a:rPr lang="en-US" sz="1800" b="0" dirty="0">
                <a:solidFill>
                  <a:srgbClr val="000000"/>
                </a:solidFill>
              </a:rPr>
              <a:t>Automation capability provides simultaneous system control and management as well as necessary data streams to enable analytics and reporting for better and faster decisions by humans. </a:t>
            </a:r>
          </a:p>
          <a:p>
            <a:pPr fontAlgn="auto">
              <a:spcAft>
                <a:spcPts val="0"/>
              </a:spcAft>
            </a:pPr>
            <a:r>
              <a:rPr lang="en-US" sz="1800" b="0" dirty="0">
                <a:solidFill>
                  <a:srgbClr val="000000"/>
                </a:solidFill>
              </a:rPr>
              <a:t>May have some entirely automated, or even semi-to-fully autonomous, processes that operate without human intervention. (ABS)</a:t>
            </a:r>
          </a:p>
          <a:p>
            <a:pPr fontAlgn="auto">
              <a:spcAft>
                <a:spcPts val="0"/>
              </a:spcAft>
            </a:pPr>
            <a:endParaRPr lang="en-US" sz="1800" b="0" dirty="0">
              <a:solidFill>
                <a:srgbClr val="000000"/>
              </a:solidFill>
            </a:endParaRPr>
          </a:p>
        </p:txBody>
      </p:sp>
    </p:spTree>
    <p:extLst>
      <p:ext uri="{BB962C8B-B14F-4D97-AF65-F5344CB8AC3E}">
        <p14:creationId xmlns:p14="http://schemas.microsoft.com/office/powerpoint/2010/main" xmlns="" val="3042635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80607" y="6311186"/>
            <a:ext cx="3839330" cy="237438"/>
          </a:xfrm>
        </p:spPr>
        <p:txBody>
          <a:bodyPr/>
          <a:lstStyle/>
          <a:p>
            <a:fld id="{41FAC4EC-5D89-1C41-A9EF-1F206B220A4C}" type="slidenum">
              <a:rPr lang="en-US" sz="1000" smtClean="0">
                <a:solidFill>
                  <a:srgbClr val="002A4E"/>
                </a:solidFill>
              </a:rPr>
              <a:pPr/>
              <a:t>16</a:t>
            </a:fld>
            <a:r>
              <a:rPr lang="en-US" sz="1000" dirty="0">
                <a:solidFill>
                  <a:srgbClr val="002A4E"/>
                </a:solidFill>
              </a:rPr>
              <a:t> | </a:t>
            </a:r>
            <a:r>
              <a:rPr lang="en-US" sz="1000" b="0" dirty="0" err="1">
                <a:solidFill>
                  <a:srgbClr val="002A4E"/>
                </a:solidFill>
              </a:rPr>
              <a:t>CyberSafety</a:t>
            </a:r>
            <a:r>
              <a:rPr lang="en-US" sz="1000" b="0" dirty="0">
                <a:solidFill>
                  <a:srgbClr val="002A4E"/>
                </a:solidFill>
              </a:rPr>
              <a:t>/</a:t>
            </a:r>
            <a:r>
              <a:rPr lang="en-US" sz="1000" b="0" dirty="0" err="1">
                <a:solidFill>
                  <a:srgbClr val="002A4E"/>
                </a:solidFill>
              </a:rPr>
              <a:t>CyberSecurity</a:t>
            </a:r>
            <a:r>
              <a:rPr lang="en-US" sz="1000" b="0" dirty="0">
                <a:solidFill>
                  <a:srgbClr val="002A4E"/>
                </a:solidFill>
              </a:rPr>
              <a:t> &amp; Smart/Autonomous Vessels</a:t>
            </a:r>
            <a:endParaRPr lang="en-US" sz="1000" dirty="0">
              <a:solidFill>
                <a:srgbClr val="002A4E"/>
              </a:solidFill>
            </a:endParaRPr>
          </a:p>
        </p:txBody>
      </p:sp>
      <p:sp>
        <p:nvSpPr>
          <p:cNvPr id="4" name="Text Placeholder 3"/>
          <p:cNvSpPr>
            <a:spLocks noGrp="1"/>
          </p:cNvSpPr>
          <p:nvPr>
            <p:ph type="body" sz="quarter" idx="12"/>
          </p:nvPr>
        </p:nvSpPr>
        <p:spPr/>
        <p:txBody>
          <a:bodyPr/>
          <a:lstStyle/>
          <a:p>
            <a:r>
              <a:rPr lang="en-US" dirty="0"/>
              <a:t>Smart Vessel Components</a:t>
            </a:r>
          </a:p>
          <a:p>
            <a:endParaRPr lang="en-US" dirty="0"/>
          </a:p>
        </p:txBody>
      </p:sp>
      <p:sp>
        <p:nvSpPr>
          <p:cNvPr id="5" name="Rounded Rectangle 4"/>
          <p:cNvSpPr/>
          <p:nvPr/>
        </p:nvSpPr>
        <p:spPr bwMode="auto">
          <a:xfrm>
            <a:off x="533399" y="1201975"/>
            <a:ext cx="7772401" cy="4973664"/>
          </a:xfrm>
          <a:prstGeom prst="round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6" name="Isosceles Triangle 5"/>
          <p:cNvSpPr/>
          <p:nvPr/>
        </p:nvSpPr>
        <p:spPr bwMode="auto">
          <a:xfrm>
            <a:off x="1600200" y="1310625"/>
            <a:ext cx="6170273" cy="899548"/>
          </a:xfrm>
          <a:prstGeom prst="triangle">
            <a:avLst>
              <a:gd name="adj" fmla="val 4986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2000" b="0" dirty="0">
                <a:solidFill>
                  <a:srgbClr val="FFFFFF"/>
                </a:solidFill>
                <a:latin typeface="Calibri Light" panose="020F0302020204030204"/>
              </a:rPr>
              <a:t>Smart Vessel</a:t>
            </a:r>
          </a:p>
        </p:txBody>
      </p:sp>
      <p:sp>
        <p:nvSpPr>
          <p:cNvPr id="7" name="Rectangle 6"/>
          <p:cNvSpPr/>
          <p:nvPr/>
        </p:nvSpPr>
        <p:spPr bwMode="auto">
          <a:xfrm>
            <a:off x="1600200" y="2377084"/>
            <a:ext cx="731520" cy="1591403"/>
          </a:xfrm>
          <a:prstGeom prst="rect">
            <a:avLst/>
          </a:prstGeom>
          <a:solidFill>
            <a:schemeClr val="accent6"/>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algn="ctr"/>
            <a:r>
              <a:rPr lang="en-US" sz="1600" b="0" dirty="0">
                <a:solidFill>
                  <a:srgbClr val="FFFFFF"/>
                </a:solidFill>
                <a:latin typeface="Calibri Light" panose="020F0302020204030204"/>
              </a:rPr>
              <a:t>Sensors and Measurement</a:t>
            </a:r>
          </a:p>
        </p:txBody>
      </p:sp>
      <p:sp>
        <p:nvSpPr>
          <p:cNvPr id="8" name="Rectangle 7"/>
          <p:cNvSpPr/>
          <p:nvPr/>
        </p:nvSpPr>
        <p:spPr bwMode="auto">
          <a:xfrm>
            <a:off x="2687951" y="2377084"/>
            <a:ext cx="731520" cy="1591403"/>
          </a:xfrm>
          <a:prstGeom prst="rect">
            <a:avLst/>
          </a:prstGeom>
          <a:solidFill>
            <a:schemeClr val="accent6"/>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algn="ctr"/>
            <a:r>
              <a:rPr lang="en-US" sz="1600" b="0" dirty="0">
                <a:solidFill>
                  <a:srgbClr val="FFFFFF"/>
                </a:solidFill>
                <a:latin typeface="Calibri Light" panose="020F0302020204030204"/>
              </a:rPr>
              <a:t>Onboard Data Infrastructure</a:t>
            </a:r>
          </a:p>
        </p:txBody>
      </p:sp>
      <p:sp>
        <p:nvSpPr>
          <p:cNvPr id="9" name="Rectangle 8"/>
          <p:cNvSpPr/>
          <p:nvPr/>
        </p:nvSpPr>
        <p:spPr bwMode="auto">
          <a:xfrm>
            <a:off x="3775702" y="2377084"/>
            <a:ext cx="731520" cy="1591403"/>
          </a:xfrm>
          <a:prstGeom prst="rect">
            <a:avLst/>
          </a:prstGeom>
          <a:solidFill>
            <a:schemeClr val="accent6"/>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algn="ctr"/>
            <a:r>
              <a:rPr lang="en-US" sz="1600" b="0" dirty="0">
                <a:solidFill>
                  <a:srgbClr val="FFFFFF"/>
                </a:solidFill>
                <a:latin typeface="Calibri Light" panose="020F0302020204030204"/>
              </a:rPr>
              <a:t>Data Processing and analytics</a:t>
            </a:r>
          </a:p>
        </p:txBody>
      </p:sp>
      <p:sp>
        <p:nvSpPr>
          <p:cNvPr id="10" name="Rectangle 9"/>
          <p:cNvSpPr/>
          <p:nvPr/>
        </p:nvSpPr>
        <p:spPr bwMode="auto">
          <a:xfrm>
            <a:off x="4863453" y="2377084"/>
            <a:ext cx="731520" cy="1591403"/>
          </a:xfrm>
          <a:prstGeom prst="rect">
            <a:avLst/>
          </a:prstGeom>
          <a:solidFill>
            <a:schemeClr val="accent6"/>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algn="ctr"/>
            <a:r>
              <a:rPr lang="en-US" sz="1600" b="0" dirty="0">
                <a:solidFill>
                  <a:srgbClr val="FFFFFF"/>
                </a:solidFill>
                <a:latin typeface="Calibri Light" panose="020F0302020204030204"/>
              </a:rPr>
              <a:t>System Integration</a:t>
            </a:r>
          </a:p>
        </p:txBody>
      </p:sp>
      <p:sp>
        <p:nvSpPr>
          <p:cNvPr id="11" name="Rectangle 10"/>
          <p:cNvSpPr/>
          <p:nvPr/>
        </p:nvSpPr>
        <p:spPr bwMode="auto">
          <a:xfrm>
            <a:off x="1600199" y="4098040"/>
            <a:ext cx="6170273" cy="367863"/>
          </a:xfrm>
          <a:prstGeom prst="rect">
            <a:avLst/>
          </a:prstGeom>
          <a:solidFill>
            <a:schemeClr val="accent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b="0" dirty="0">
                <a:solidFill>
                  <a:srgbClr val="000000"/>
                </a:solidFill>
                <a:latin typeface="Calibri Light" panose="020F0302020204030204"/>
              </a:rPr>
              <a:t>Structure Health Monitoring</a:t>
            </a:r>
          </a:p>
        </p:txBody>
      </p:sp>
      <p:sp>
        <p:nvSpPr>
          <p:cNvPr id="12" name="Rectangle 11"/>
          <p:cNvSpPr/>
          <p:nvPr/>
        </p:nvSpPr>
        <p:spPr bwMode="auto">
          <a:xfrm>
            <a:off x="1600199" y="4996282"/>
            <a:ext cx="6170274" cy="367863"/>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b="0" dirty="0">
                <a:solidFill>
                  <a:srgbClr val="FFFFFF"/>
                </a:solidFill>
                <a:latin typeface="Calibri Light" panose="020F0302020204030204"/>
              </a:rPr>
              <a:t>Asset Efficiency Monitoring</a:t>
            </a:r>
          </a:p>
        </p:txBody>
      </p:sp>
      <p:sp>
        <p:nvSpPr>
          <p:cNvPr id="13" name="Rectangle 12"/>
          <p:cNvSpPr/>
          <p:nvPr/>
        </p:nvSpPr>
        <p:spPr bwMode="auto">
          <a:xfrm>
            <a:off x="577504" y="2487167"/>
            <a:ext cx="731520" cy="1591403"/>
          </a:xfrm>
          <a:prstGeom prst="rect">
            <a:avLst/>
          </a:prstGeom>
          <a:noFill/>
          <a:ln w="9525" cap="flat" cmpd="sng" algn="ctr">
            <a:no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algn="ctr"/>
            <a:r>
              <a:rPr lang="en-US" sz="1600" b="0" dirty="0">
                <a:ln w="0"/>
                <a:solidFill>
                  <a:srgbClr val="000000">
                    <a:lumMod val="75000"/>
                    <a:lumOff val="25000"/>
                  </a:srgbClr>
                </a:solidFill>
                <a:latin typeface="Calibri Light" panose="020F0302020204030204"/>
              </a:rPr>
              <a:t>Technologies</a:t>
            </a:r>
          </a:p>
        </p:txBody>
      </p:sp>
      <p:sp>
        <p:nvSpPr>
          <p:cNvPr id="14" name="Rectangle 13"/>
          <p:cNvSpPr/>
          <p:nvPr/>
        </p:nvSpPr>
        <p:spPr bwMode="auto">
          <a:xfrm>
            <a:off x="577504" y="4107798"/>
            <a:ext cx="731520" cy="1703223"/>
          </a:xfrm>
          <a:prstGeom prst="rect">
            <a:avLst/>
          </a:prstGeom>
          <a:noFill/>
          <a:ln w="9525" cap="flat" cmpd="sng" algn="ctr">
            <a:no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algn="ctr"/>
            <a:r>
              <a:rPr lang="en-US" sz="1600" b="0" dirty="0">
                <a:ln w="0"/>
                <a:solidFill>
                  <a:srgbClr val="000000">
                    <a:lumMod val="75000"/>
                    <a:lumOff val="25000"/>
                  </a:srgbClr>
                </a:solidFill>
                <a:latin typeface="Calibri Light" panose="020F0302020204030204"/>
              </a:rPr>
              <a:t>Smart Functionalities</a:t>
            </a:r>
          </a:p>
        </p:txBody>
      </p:sp>
      <p:sp>
        <p:nvSpPr>
          <p:cNvPr id="15" name="Rectangle 14"/>
          <p:cNvSpPr/>
          <p:nvPr/>
        </p:nvSpPr>
        <p:spPr bwMode="auto">
          <a:xfrm>
            <a:off x="5951204" y="2377084"/>
            <a:ext cx="731520" cy="1591403"/>
          </a:xfrm>
          <a:prstGeom prst="rect">
            <a:avLst/>
          </a:prstGeom>
          <a:solidFill>
            <a:schemeClr val="accent6"/>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algn="ctr"/>
            <a:r>
              <a:rPr lang="en-US" sz="1600" b="0" dirty="0">
                <a:solidFill>
                  <a:srgbClr val="FFFFFF"/>
                </a:solidFill>
                <a:latin typeface="Calibri Light" panose="020F0302020204030204"/>
              </a:rPr>
              <a:t>Vessel-Shore Communication</a:t>
            </a:r>
          </a:p>
        </p:txBody>
      </p:sp>
      <p:sp>
        <p:nvSpPr>
          <p:cNvPr id="16" name="Left Brace 15"/>
          <p:cNvSpPr/>
          <p:nvPr/>
        </p:nvSpPr>
        <p:spPr bwMode="auto">
          <a:xfrm>
            <a:off x="1198315" y="2387698"/>
            <a:ext cx="221418" cy="1580789"/>
          </a:xfrm>
          <a:prstGeom prst="leftBrace">
            <a:avLst/>
          </a:prstGeom>
          <a:ln>
            <a:solidFill>
              <a:schemeClr val="accent2"/>
            </a:solidFill>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pitchFamily="18" charset="0"/>
            </a:endParaRPr>
          </a:p>
        </p:txBody>
      </p:sp>
      <p:sp>
        <p:nvSpPr>
          <p:cNvPr id="17" name="Left Brace 16"/>
          <p:cNvSpPr/>
          <p:nvPr/>
        </p:nvSpPr>
        <p:spPr bwMode="auto">
          <a:xfrm>
            <a:off x="1198315" y="4067956"/>
            <a:ext cx="221418" cy="1745310"/>
          </a:xfrm>
          <a:prstGeom prst="leftBrac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endParaRPr lang="en-US">
              <a:solidFill>
                <a:srgbClr val="000000"/>
              </a:solidFill>
              <a:latin typeface="Times New Roman" pitchFamily="18" charset="0"/>
            </a:endParaRPr>
          </a:p>
        </p:txBody>
      </p:sp>
      <p:sp>
        <p:nvSpPr>
          <p:cNvPr id="18" name="Rectangle 17"/>
          <p:cNvSpPr/>
          <p:nvPr/>
        </p:nvSpPr>
        <p:spPr bwMode="auto">
          <a:xfrm>
            <a:off x="7038955" y="2387698"/>
            <a:ext cx="731520" cy="1591403"/>
          </a:xfrm>
          <a:prstGeom prst="rect">
            <a:avLst/>
          </a:prstGeom>
          <a:solidFill>
            <a:schemeClr val="accent6"/>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algn="ctr"/>
            <a:r>
              <a:rPr lang="en-US" sz="1600" b="0" dirty="0">
                <a:solidFill>
                  <a:srgbClr val="FFFFFF"/>
                </a:solidFill>
                <a:latin typeface="Calibri Light" panose="020F0302020204030204"/>
              </a:rPr>
              <a:t>Information System Integrity</a:t>
            </a:r>
          </a:p>
        </p:txBody>
      </p:sp>
      <p:sp>
        <p:nvSpPr>
          <p:cNvPr id="19" name="Rectangle 18"/>
          <p:cNvSpPr/>
          <p:nvPr/>
        </p:nvSpPr>
        <p:spPr bwMode="auto">
          <a:xfrm>
            <a:off x="1600199" y="4547161"/>
            <a:ext cx="6170273" cy="367863"/>
          </a:xfrm>
          <a:prstGeom prst="rect">
            <a:avLst/>
          </a:prstGeom>
          <a:solidFill>
            <a:schemeClr val="accent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b="0" dirty="0">
                <a:solidFill>
                  <a:srgbClr val="000000"/>
                </a:solidFill>
                <a:latin typeface="Calibri Light" panose="020F0302020204030204"/>
              </a:rPr>
              <a:t>Machinery Health Monitoring</a:t>
            </a:r>
          </a:p>
        </p:txBody>
      </p:sp>
      <p:sp>
        <p:nvSpPr>
          <p:cNvPr id="20" name="Rectangle 19"/>
          <p:cNvSpPr/>
          <p:nvPr/>
        </p:nvSpPr>
        <p:spPr bwMode="auto">
          <a:xfrm>
            <a:off x="1600199" y="5445403"/>
            <a:ext cx="6170274" cy="367863"/>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b="0" dirty="0">
                <a:solidFill>
                  <a:srgbClr val="FFFFFF"/>
                </a:solidFill>
                <a:latin typeface="Calibri Light" panose="020F0302020204030204"/>
              </a:rPr>
              <a:t>Operation Performance Management</a:t>
            </a:r>
          </a:p>
        </p:txBody>
      </p:sp>
    </p:spTree>
    <p:extLst>
      <p:ext uri="{BB962C8B-B14F-4D97-AF65-F5344CB8AC3E}">
        <p14:creationId xmlns:p14="http://schemas.microsoft.com/office/powerpoint/2010/main" xmlns="" val="2988891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pPr algn="just"/>
            <a:r>
              <a:rPr lang="en-US" sz="3200" b="1" dirty="0" smtClean="0"/>
              <a:t>Autonomous ship</a:t>
            </a:r>
            <a:r>
              <a:rPr lang="en-US" sz="3200" dirty="0" smtClean="0"/>
              <a:t>: marine vessel with sensors, automated navigation, propulsion and auxiliary systems, with the decision logic to follow mission plans, sense the environment, adjust mission execution for the environment, and potentially operate without human intervention. </a:t>
            </a:r>
            <a:endParaRPr lang="en-US" sz="3200" dirty="0"/>
          </a:p>
        </p:txBody>
      </p:sp>
      <p:sp>
        <p:nvSpPr>
          <p:cNvPr id="3" name="Slide Number Placeholder 2"/>
          <p:cNvSpPr>
            <a:spLocks noGrp="1"/>
          </p:cNvSpPr>
          <p:nvPr>
            <p:ph type="sldNum" sz="quarter" idx="10"/>
          </p:nvPr>
        </p:nvSpPr>
        <p:spPr>
          <a:xfrm>
            <a:off x="280607" y="6311185"/>
            <a:ext cx="3839330" cy="171807"/>
          </a:xfrm>
        </p:spPr>
        <p:txBody>
          <a:bodyPr/>
          <a:lstStyle/>
          <a:p>
            <a:fld id="{41FAC4EC-5D89-1C41-A9EF-1F206B220A4C}" type="slidenum">
              <a:rPr lang="en-US" sz="1000" b="0" smtClean="0">
                <a:solidFill>
                  <a:srgbClr val="002A4E"/>
                </a:solidFill>
              </a:rPr>
              <a:pPr/>
              <a:t>17</a:t>
            </a:fld>
            <a:r>
              <a:rPr lang="en-US" sz="1000" b="0" dirty="0" smtClean="0">
                <a:solidFill>
                  <a:srgbClr val="002A4E"/>
                </a:solidFill>
              </a:rPr>
              <a:t> | </a:t>
            </a:r>
            <a:r>
              <a:rPr lang="en-US" sz="1000" b="0" dirty="0" err="1">
                <a:solidFill>
                  <a:srgbClr val="002A4E"/>
                </a:solidFill>
              </a:rPr>
              <a:t>CyberSafety</a:t>
            </a:r>
            <a:r>
              <a:rPr lang="en-US" sz="1000" b="0" dirty="0">
                <a:solidFill>
                  <a:srgbClr val="002A4E"/>
                </a:solidFill>
              </a:rPr>
              <a:t>/</a:t>
            </a:r>
            <a:r>
              <a:rPr lang="en-US" sz="1000" b="0" dirty="0" err="1">
                <a:solidFill>
                  <a:srgbClr val="002A4E"/>
                </a:solidFill>
              </a:rPr>
              <a:t>CyberSecurity</a:t>
            </a:r>
            <a:r>
              <a:rPr lang="en-US" sz="1000" b="0" dirty="0">
                <a:solidFill>
                  <a:srgbClr val="002A4E"/>
                </a:solidFill>
              </a:rPr>
              <a:t> &amp; Smart/Autonomous Vessels</a:t>
            </a:r>
          </a:p>
        </p:txBody>
      </p:sp>
      <p:sp>
        <p:nvSpPr>
          <p:cNvPr id="4" name="Text Placeholder 3"/>
          <p:cNvSpPr>
            <a:spLocks noGrp="1"/>
          </p:cNvSpPr>
          <p:nvPr>
            <p:ph type="body" sz="quarter" idx="12"/>
          </p:nvPr>
        </p:nvSpPr>
        <p:spPr/>
        <p:txBody>
          <a:bodyPr/>
          <a:lstStyle/>
          <a:p>
            <a:r>
              <a:rPr lang="en-US" sz="3200" dirty="0" smtClean="0"/>
              <a:t>Definition of Autonomous Ship</a:t>
            </a:r>
            <a:endParaRPr lang="en-US" sz="3200" dirty="0"/>
          </a:p>
        </p:txBody>
      </p:sp>
    </p:spTree>
    <p:extLst>
      <p:ext uri="{BB962C8B-B14F-4D97-AF65-F5344CB8AC3E}">
        <p14:creationId xmlns:p14="http://schemas.microsoft.com/office/powerpoint/2010/main" xmlns="" val="12445698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0"/>
          </p:nvPr>
        </p:nvSpPr>
        <p:spPr>
          <a:xfrm>
            <a:off x="280607" y="6311185"/>
            <a:ext cx="4096184" cy="254001"/>
          </a:xfrm>
        </p:spPr>
        <p:txBody>
          <a:bodyPr/>
          <a:lstStyle/>
          <a:p>
            <a:fld id="{41FAC4EC-5D89-1C41-A9EF-1F206B220A4C}" type="slidenum">
              <a:rPr lang="en-US" sz="1000" b="0" smtClean="0">
                <a:solidFill>
                  <a:srgbClr val="002A4E"/>
                </a:solidFill>
              </a:rPr>
              <a:pPr/>
              <a:t>18</a:t>
            </a:fld>
            <a:r>
              <a:rPr lang="en-US" sz="1000" b="0" dirty="0" smtClean="0">
                <a:solidFill>
                  <a:srgbClr val="002A4E"/>
                </a:solidFill>
              </a:rPr>
              <a:t> | </a:t>
            </a:r>
            <a:r>
              <a:rPr lang="en-US" sz="1000" b="0" dirty="0" err="1">
                <a:solidFill>
                  <a:srgbClr val="002A4E"/>
                </a:solidFill>
              </a:rPr>
              <a:t>CyberSafety</a:t>
            </a:r>
            <a:r>
              <a:rPr lang="en-US" sz="1000" b="0" dirty="0">
                <a:solidFill>
                  <a:srgbClr val="002A4E"/>
                </a:solidFill>
              </a:rPr>
              <a:t>/</a:t>
            </a:r>
            <a:r>
              <a:rPr lang="en-US" sz="1000" b="0" dirty="0" err="1">
                <a:solidFill>
                  <a:srgbClr val="002A4E"/>
                </a:solidFill>
              </a:rPr>
              <a:t>CyberSecurity</a:t>
            </a:r>
            <a:r>
              <a:rPr lang="en-US" sz="1000" b="0" dirty="0">
                <a:solidFill>
                  <a:srgbClr val="002A4E"/>
                </a:solidFill>
              </a:rPr>
              <a:t> &amp; Smart/Autonomous Vessels</a:t>
            </a:r>
          </a:p>
        </p:txBody>
      </p:sp>
      <p:sp>
        <p:nvSpPr>
          <p:cNvPr id="28" name="Content Placeholder 1"/>
          <p:cNvSpPr>
            <a:spLocks noGrp="1"/>
          </p:cNvSpPr>
          <p:nvPr>
            <p:ph sz="quarter" idx="11"/>
          </p:nvPr>
        </p:nvSpPr>
        <p:spPr/>
        <p:txBody>
          <a:bodyPr/>
          <a:lstStyle/>
          <a:p>
            <a:r>
              <a:rPr lang="en-US" sz="1800" dirty="0" smtClean="0"/>
              <a:t>Regulatory Evolution (2002): 46 CFR 15.715 - Automated vessels </a:t>
            </a:r>
          </a:p>
          <a:p>
            <a:pPr lvl="1"/>
            <a:r>
              <a:rPr lang="en-US" sz="1600" dirty="0" smtClean="0"/>
              <a:t>Coast Guard acceptance of automated systems to replace specific personnel or to reduce overall crew requirements is predicated upon the capabilities of the automation system, the system's demonstrated and continuing reliability, and a planned maintenance program that ensures continued safe operation of the vessel</a:t>
            </a:r>
          </a:p>
          <a:p>
            <a:pPr lvl="1"/>
            <a:endParaRPr lang="en-US" sz="1600" dirty="0"/>
          </a:p>
        </p:txBody>
      </p:sp>
      <p:sp>
        <p:nvSpPr>
          <p:cNvPr id="4" name="Text Placeholder 3"/>
          <p:cNvSpPr>
            <a:spLocks noGrp="1"/>
          </p:cNvSpPr>
          <p:nvPr>
            <p:ph type="body" sz="quarter" idx="12"/>
          </p:nvPr>
        </p:nvSpPr>
        <p:spPr/>
        <p:txBody>
          <a:bodyPr/>
          <a:lstStyle/>
          <a:p>
            <a:r>
              <a:rPr lang="en-US" sz="3200" dirty="0" smtClean="0"/>
              <a:t>Evolution of Marine Automation</a:t>
            </a:r>
            <a:endParaRPr lang="en-US" sz="3200" dirty="0"/>
          </a:p>
        </p:txBody>
      </p:sp>
      <p:pic>
        <p:nvPicPr>
          <p:cNvPr id="27" name="Picture 2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9731" y="4405475"/>
            <a:ext cx="3807197" cy="1768081"/>
          </a:xfrm>
          <a:prstGeom prst="rect">
            <a:avLst/>
          </a:prstGeom>
        </p:spPr>
      </p:pic>
      <p:sp>
        <p:nvSpPr>
          <p:cNvPr id="29" name="TextBox 28"/>
          <p:cNvSpPr txBox="1"/>
          <p:nvPr/>
        </p:nvSpPr>
        <p:spPr>
          <a:xfrm>
            <a:off x="489731" y="5931426"/>
            <a:ext cx="1455848" cy="253916"/>
          </a:xfrm>
          <a:prstGeom prst="rect">
            <a:avLst/>
          </a:prstGeom>
          <a:noFill/>
        </p:spPr>
        <p:txBody>
          <a:bodyPr wrap="none" rtlCol="0">
            <a:spAutoFit/>
          </a:bodyPr>
          <a:lstStyle/>
          <a:p>
            <a:pPr fontAlgn="auto">
              <a:spcBef>
                <a:spcPts val="0"/>
              </a:spcBef>
              <a:spcAft>
                <a:spcPts val="0"/>
              </a:spcAft>
            </a:pPr>
            <a:r>
              <a:rPr lang="en-US" sz="1050" b="0" i="1" dirty="0">
                <a:solidFill>
                  <a:srgbClr val="DA1A32">
                    <a:lumMod val="60000"/>
                    <a:lumOff val="40000"/>
                  </a:srgbClr>
                </a:solidFill>
                <a:latin typeface="Calibri" panose="020F0502020204030204"/>
              </a:rPr>
              <a:t>Courtesy of Rolls-Royce</a:t>
            </a:r>
          </a:p>
        </p:txBody>
      </p:sp>
      <p:graphicFrame>
        <p:nvGraphicFramePr>
          <p:cNvPr id="22" name="Content Placeholder 5"/>
          <p:cNvGraphicFramePr>
            <a:graphicFrameLocks/>
          </p:cNvGraphicFramePr>
          <p:nvPr>
            <p:extLst>
              <p:ext uri="{D42A27DB-BD31-4B8C-83A1-F6EECF244321}">
                <p14:modId xmlns:p14="http://schemas.microsoft.com/office/powerpoint/2010/main" xmlns="" val="3614978099"/>
              </p:ext>
            </p:extLst>
          </p:nvPr>
        </p:nvGraphicFramePr>
        <p:xfrm>
          <a:off x="4580096" y="1659018"/>
          <a:ext cx="4398470" cy="38460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 name="TextBox 22"/>
          <p:cNvSpPr txBox="1"/>
          <p:nvPr/>
        </p:nvSpPr>
        <p:spPr>
          <a:xfrm>
            <a:off x="5197793" y="1843790"/>
            <a:ext cx="3501039" cy="461665"/>
          </a:xfrm>
          <a:prstGeom prst="rect">
            <a:avLst/>
          </a:prstGeom>
          <a:noFill/>
        </p:spPr>
        <p:txBody>
          <a:bodyPr wrap="square" rtlCol="0">
            <a:spAutoFit/>
          </a:bodyPr>
          <a:lstStyle/>
          <a:p>
            <a:pPr marL="214313" indent="-214313" fontAlgn="auto">
              <a:spcBef>
                <a:spcPts val="0"/>
              </a:spcBef>
              <a:spcAft>
                <a:spcPts val="0"/>
              </a:spcAft>
              <a:buFont typeface="Arial" panose="020B0604020202020204" pitchFamily="34" charset="0"/>
              <a:buChar char="•"/>
            </a:pPr>
            <a:r>
              <a:rPr lang="en-US" sz="1200" b="0" i="1" dirty="0">
                <a:solidFill>
                  <a:srgbClr val="000000"/>
                </a:solidFill>
                <a:latin typeface="Calibri" panose="020F0502020204030204"/>
              </a:rPr>
              <a:t>Manual Control. </a:t>
            </a:r>
            <a:r>
              <a:rPr lang="en-US" sz="1200" b="0" dirty="0">
                <a:solidFill>
                  <a:srgbClr val="000000"/>
                </a:solidFill>
                <a:latin typeface="Calibri" panose="020F0502020204030204"/>
              </a:rPr>
              <a:t>Manning levels are based on continuous watch requirements</a:t>
            </a:r>
          </a:p>
        </p:txBody>
      </p:sp>
      <p:sp>
        <p:nvSpPr>
          <p:cNvPr id="24" name="TextBox 23"/>
          <p:cNvSpPr txBox="1"/>
          <p:nvPr/>
        </p:nvSpPr>
        <p:spPr>
          <a:xfrm>
            <a:off x="5137785" y="2476818"/>
            <a:ext cx="3822732" cy="646331"/>
          </a:xfrm>
          <a:prstGeom prst="rect">
            <a:avLst/>
          </a:prstGeom>
          <a:noFill/>
        </p:spPr>
        <p:txBody>
          <a:bodyPr wrap="square" rtlCol="0">
            <a:spAutoFit/>
          </a:bodyPr>
          <a:lstStyle/>
          <a:p>
            <a:pPr marL="214313" indent="-214313" fontAlgn="auto">
              <a:spcBef>
                <a:spcPts val="0"/>
              </a:spcBef>
              <a:spcAft>
                <a:spcPts val="0"/>
              </a:spcAft>
              <a:buFont typeface="Arial" panose="020B0604020202020204" pitchFamily="34" charset="0"/>
              <a:buChar char="•"/>
            </a:pPr>
            <a:r>
              <a:rPr lang="en-US" sz="1200" b="0" i="1" dirty="0">
                <a:solidFill>
                  <a:srgbClr val="000000"/>
                </a:solidFill>
                <a:latin typeface="Calibri" panose="020F0502020204030204"/>
              </a:rPr>
              <a:t>Analogue Control. </a:t>
            </a:r>
            <a:r>
              <a:rPr lang="en-US" sz="1200" b="0" dirty="0">
                <a:solidFill>
                  <a:srgbClr val="000000"/>
                </a:solidFill>
                <a:latin typeface="Calibri" panose="020F0502020204030204"/>
              </a:rPr>
              <a:t>Manning levels reduced for US flag vessels from 45 to 21</a:t>
            </a:r>
          </a:p>
          <a:p>
            <a:pPr marL="214313" indent="-214313" fontAlgn="auto">
              <a:spcBef>
                <a:spcPts val="0"/>
              </a:spcBef>
              <a:spcAft>
                <a:spcPts val="0"/>
              </a:spcAft>
              <a:buFont typeface="Arial" panose="020B0604020202020204" pitchFamily="34" charset="0"/>
              <a:buChar char="•"/>
            </a:pPr>
            <a:endParaRPr lang="en-US" sz="1200" b="0" dirty="0">
              <a:solidFill>
                <a:srgbClr val="000000"/>
              </a:solidFill>
              <a:latin typeface="Calibri" panose="020F0502020204030204"/>
            </a:endParaRPr>
          </a:p>
        </p:txBody>
      </p:sp>
      <p:sp>
        <p:nvSpPr>
          <p:cNvPr id="25" name="TextBox 24"/>
          <p:cNvSpPr txBox="1"/>
          <p:nvPr/>
        </p:nvSpPr>
        <p:spPr>
          <a:xfrm>
            <a:off x="5197793" y="3145788"/>
            <a:ext cx="3822734" cy="646331"/>
          </a:xfrm>
          <a:prstGeom prst="rect">
            <a:avLst/>
          </a:prstGeom>
          <a:noFill/>
        </p:spPr>
        <p:txBody>
          <a:bodyPr wrap="square" rtlCol="0">
            <a:spAutoFit/>
          </a:bodyPr>
          <a:lstStyle/>
          <a:p>
            <a:pPr marL="214313" indent="-214313" fontAlgn="auto">
              <a:spcBef>
                <a:spcPts val="0"/>
              </a:spcBef>
              <a:spcAft>
                <a:spcPts val="0"/>
              </a:spcAft>
              <a:buFont typeface="Arial" panose="020B0604020202020204" pitchFamily="34" charset="0"/>
              <a:buChar char="•"/>
            </a:pPr>
            <a:r>
              <a:rPr lang="en-US" sz="1200" b="0" i="1" dirty="0">
                <a:solidFill>
                  <a:srgbClr val="000000"/>
                </a:solidFill>
                <a:latin typeface="Calibri" panose="020F0502020204030204"/>
              </a:rPr>
              <a:t>Digital Control</a:t>
            </a:r>
            <a:r>
              <a:rPr lang="en-US" sz="1200" b="0" dirty="0">
                <a:solidFill>
                  <a:srgbClr val="000000"/>
                </a:solidFill>
                <a:latin typeface="Calibri" panose="020F0502020204030204"/>
              </a:rPr>
              <a:t>. 8 bit EEPROM chips with 16K of assembly code. Single motherboards that are very difficult to troubleshoot in operation</a:t>
            </a:r>
          </a:p>
        </p:txBody>
      </p:sp>
      <p:sp>
        <p:nvSpPr>
          <p:cNvPr id="26" name="TextBox 25"/>
          <p:cNvSpPr txBox="1"/>
          <p:nvPr/>
        </p:nvSpPr>
        <p:spPr>
          <a:xfrm>
            <a:off x="5137785" y="3843603"/>
            <a:ext cx="3822733" cy="646331"/>
          </a:xfrm>
          <a:prstGeom prst="rect">
            <a:avLst/>
          </a:prstGeom>
          <a:noFill/>
        </p:spPr>
        <p:txBody>
          <a:bodyPr wrap="square" rtlCol="0">
            <a:spAutoFit/>
          </a:bodyPr>
          <a:lstStyle/>
          <a:p>
            <a:pPr marL="214313" indent="-214313" fontAlgn="auto">
              <a:spcBef>
                <a:spcPts val="0"/>
              </a:spcBef>
              <a:spcAft>
                <a:spcPts val="0"/>
              </a:spcAft>
              <a:buFont typeface="Arial" panose="020B0604020202020204" pitchFamily="34" charset="0"/>
              <a:buChar char="•"/>
            </a:pPr>
            <a:r>
              <a:rPr lang="en-US" sz="1200" b="0" i="1" dirty="0">
                <a:solidFill>
                  <a:srgbClr val="000000"/>
                </a:solidFill>
                <a:latin typeface="Calibri" panose="020F0502020204030204"/>
              </a:rPr>
              <a:t>Distributed Control. </a:t>
            </a:r>
            <a:r>
              <a:rPr lang="en-US" sz="1200" b="0" dirty="0">
                <a:solidFill>
                  <a:srgbClr val="000000"/>
                </a:solidFill>
                <a:latin typeface="Calibri" panose="020F0502020204030204"/>
              </a:rPr>
              <a:t>Serial fieldbuses and plug in modules allowed automation of more ship processes and less disruptive troubleshooting</a:t>
            </a:r>
            <a:endParaRPr lang="en-US" sz="1200" b="0" i="1" dirty="0">
              <a:solidFill>
                <a:srgbClr val="000000"/>
              </a:solidFill>
              <a:latin typeface="Calibri" panose="020F0502020204030204"/>
            </a:endParaRPr>
          </a:p>
        </p:txBody>
      </p:sp>
      <p:sp>
        <p:nvSpPr>
          <p:cNvPr id="30" name="TextBox 29"/>
          <p:cNvSpPr txBox="1"/>
          <p:nvPr/>
        </p:nvSpPr>
        <p:spPr>
          <a:xfrm>
            <a:off x="5137785" y="4541418"/>
            <a:ext cx="3822733" cy="646331"/>
          </a:xfrm>
          <a:prstGeom prst="rect">
            <a:avLst/>
          </a:prstGeom>
          <a:noFill/>
        </p:spPr>
        <p:txBody>
          <a:bodyPr wrap="square" rtlCol="0">
            <a:spAutoFit/>
          </a:bodyPr>
          <a:lstStyle/>
          <a:p>
            <a:pPr marL="214313" indent="-214313" fontAlgn="auto">
              <a:spcBef>
                <a:spcPts val="0"/>
              </a:spcBef>
              <a:spcAft>
                <a:spcPts val="0"/>
              </a:spcAft>
              <a:buFont typeface="Arial" panose="020B0604020202020204" pitchFamily="34" charset="0"/>
              <a:buChar char="•"/>
            </a:pPr>
            <a:r>
              <a:rPr lang="en-US" sz="1200" b="0" i="1" dirty="0">
                <a:solidFill>
                  <a:srgbClr val="000000"/>
                </a:solidFill>
                <a:latin typeface="Calibri" panose="020F0502020204030204"/>
              </a:rPr>
              <a:t>Networked Closed Loop Control</a:t>
            </a:r>
            <a:r>
              <a:rPr lang="en-US" sz="1200" b="0" dirty="0">
                <a:solidFill>
                  <a:srgbClr val="000000"/>
                </a:solidFill>
                <a:latin typeface="Calibri" panose="020F0502020204030204"/>
              </a:rPr>
              <a:t>. Real-Time Ethernet reduces control and IT network integration efforts. Unmanned machinery spaces are the </a:t>
            </a:r>
            <a:r>
              <a:rPr lang="en-US" sz="1200" b="0" dirty="0" smtClean="0">
                <a:solidFill>
                  <a:srgbClr val="000000"/>
                </a:solidFill>
                <a:latin typeface="Calibri" panose="020F0502020204030204"/>
              </a:rPr>
              <a:t>norm</a:t>
            </a:r>
            <a:endParaRPr lang="en-US" sz="1200" b="0" i="1" dirty="0">
              <a:solidFill>
                <a:srgbClr val="000000"/>
              </a:solidFill>
              <a:latin typeface="Calibri" panose="020F0502020204030204"/>
            </a:endParaRPr>
          </a:p>
        </p:txBody>
      </p:sp>
    </p:spTree>
    <p:extLst>
      <p:ext uri="{BB962C8B-B14F-4D97-AF65-F5344CB8AC3E}">
        <p14:creationId xmlns:p14="http://schemas.microsoft.com/office/powerpoint/2010/main" xmlns="" val="11039190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280988" y="1290638"/>
            <a:ext cx="8719174" cy="4415358"/>
          </a:xfrm>
        </p:spPr>
        <p:txBody>
          <a:bodyPr/>
          <a:lstStyle/>
          <a:p>
            <a:r>
              <a:rPr lang="en-US" dirty="0" smtClean="0"/>
              <a:t> </a:t>
            </a:r>
            <a:r>
              <a:rPr lang="en-US" sz="2800" dirty="0" smtClean="0"/>
              <a:t>Maritime Autonomous Systems (MAS) may provide:</a:t>
            </a:r>
          </a:p>
          <a:p>
            <a:pPr lvl="1"/>
            <a:r>
              <a:rPr lang="en-US" sz="2400" u="sng" dirty="0" smtClean="0"/>
              <a:t>Reduced crew costs</a:t>
            </a:r>
          </a:p>
          <a:p>
            <a:pPr lvl="1"/>
            <a:r>
              <a:rPr lang="en-US" sz="2400" u="sng" dirty="0" smtClean="0"/>
              <a:t>Reduced at-sea accidents</a:t>
            </a:r>
          </a:p>
          <a:p>
            <a:pPr lvl="1"/>
            <a:r>
              <a:rPr lang="en-US" sz="2400" dirty="0" smtClean="0"/>
              <a:t>Attractive work environment for the “mariner”</a:t>
            </a:r>
          </a:p>
          <a:p>
            <a:pPr lvl="1"/>
            <a:r>
              <a:rPr lang="en-US" sz="2400" dirty="0" smtClean="0"/>
              <a:t>Potential for </a:t>
            </a:r>
            <a:r>
              <a:rPr lang="en-US" sz="2400" u="sng" dirty="0" smtClean="0"/>
              <a:t>streamlined operations</a:t>
            </a:r>
            <a:r>
              <a:rPr lang="en-US" sz="2400" dirty="0" smtClean="0"/>
              <a:t>: faster port turnarounds</a:t>
            </a:r>
          </a:p>
          <a:p>
            <a:pPr lvl="1"/>
            <a:r>
              <a:rPr lang="en-US" sz="2400" dirty="0" smtClean="0"/>
              <a:t>More </a:t>
            </a:r>
            <a:r>
              <a:rPr lang="en-US" sz="2400" u="sng" dirty="0" smtClean="0"/>
              <a:t>efficient designs</a:t>
            </a:r>
          </a:p>
          <a:p>
            <a:pPr lvl="1"/>
            <a:r>
              <a:rPr lang="en-US" sz="2400" u="sng" dirty="0" smtClean="0"/>
              <a:t>More effective operations</a:t>
            </a:r>
            <a:endParaRPr lang="en-US" sz="2400" u="sng" dirty="0"/>
          </a:p>
        </p:txBody>
      </p:sp>
      <p:sp>
        <p:nvSpPr>
          <p:cNvPr id="3" name="Slide Number Placeholder 2"/>
          <p:cNvSpPr>
            <a:spLocks noGrp="1"/>
          </p:cNvSpPr>
          <p:nvPr>
            <p:ph type="sldNum" sz="quarter" idx="10"/>
          </p:nvPr>
        </p:nvSpPr>
        <p:spPr>
          <a:xfrm>
            <a:off x="280607" y="6311186"/>
            <a:ext cx="3870153" cy="192356"/>
          </a:xfrm>
        </p:spPr>
        <p:txBody>
          <a:bodyPr/>
          <a:lstStyle/>
          <a:p>
            <a:fld id="{41FAC4EC-5D89-1C41-A9EF-1F206B220A4C}" type="slidenum">
              <a:rPr lang="en-US" sz="1000" b="0" smtClean="0">
                <a:solidFill>
                  <a:srgbClr val="002A4E"/>
                </a:solidFill>
              </a:rPr>
              <a:pPr/>
              <a:t>19</a:t>
            </a:fld>
            <a:r>
              <a:rPr lang="en-US" sz="1000" b="0" dirty="0" smtClean="0">
                <a:solidFill>
                  <a:srgbClr val="002A4E"/>
                </a:solidFill>
              </a:rPr>
              <a:t> | </a:t>
            </a:r>
            <a:r>
              <a:rPr lang="en-US" sz="1000" b="0" dirty="0" err="1">
                <a:solidFill>
                  <a:srgbClr val="002A4E"/>
                </a:solidFill>
              </a:rPr>
              <a:t>CyberSafety</a:t>
            </a:r>
            <a:r>
              <a:rPr lang="en-US" sz="1000" b="0" dirty="0">
                <a:solidFill>
                  <a:srgbClr val="002A4E"/>
                </a:solidFill>
              </a:rPr>
              <a:t>/</a:t>
            </a:r>
            <a:r>
              <a:rPr lang="en-US" sz="1000" b="0" dirty="0" err="1">
                <a:solidFill>
                  <a:srgbClr val="002A4E"/>
                </a:solidFill>
              </a:rPr>
              <a:t>CyberSecurity</a:t>
            </a:r>
            <a:r>
              <a:rPr lang="en-US" sz="1000" b="0" dirty="0">
                <a:solidFill>
                  <a:srgbClr val="002A4E"/>
                </a:solidFill>
              </a:rPr>
              <a:t> &amp; Smart/Autonomous Vessels</a:t>
            </a:r>
          </a:p>
        </p:txBody>
      </p:sp>
      <p:sp>
        <p:nvSpPr>
          <p:cNvPr id="4" name="Text Placeholder 3"/>
          <p:cNvSpPr>
            <a:spLocks noGrp="1"/>
          </p:cNvSpPr>
          <p:nvPr>
            <p:ph type="body" sz="quarter" idx="12"/>
          </p:nvPr>
        </p:nvSpPr>
        <p:spPr/>
        <p:txBody>
          <a:bodyPr/>
          <a:lstStyle/>
          <a:p>
            <a:r>
              <a:rPr lang="en-US" sz="3200" dirty="0" smtClean="0"/>
              <a:t>Why Autonomous Ships?</a:t>
            </a:r>
            <a:endParaRPr lang="en-US" sz="3200" dirty="0"/>
          </a:p>
        </p:txBody>
      </p:sp>
    </p:spTree>
    <p:extLst>
      <p:ext uri="{BB962C8B-B14F-4D97-AF65-F5344CB8AC3E}">
        <p14:creationId xmlns:p14="http://schemas.microsoft.com/office/powerpoint/2010/main" xmlns="" val="6457963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
          <p:cNvSpPr>
            <a:spLocks noGrp="1"/>
          </p:cNvSpPr>
          <p:nvPr>
            <p:ph type="sldNum" sz="quarter" idx="10"/>
          </p:nvPr>
        </p:nvSpPr>
        <p:spPr>
          <a:xfrm>
            <a:off x="280607" y="6311185"/>
            <a:ext cx="3716040" cy="171807"/>
          </a:xfrm>
        </p:spPr>
        <p:txBody>
          <a:bodyPr/>
          <a:lstStyle/>
          <a:p>
            <a:r>
              <a:rPr lang="en-US" sz="1000" b="0" dirty="0" smtClean="0"/>
              <a:t>2 | </a:t>
            </a:r>
            <a:r>
              <a:rPr lang="en-US" sz="1000" b="0" dirty="0" err="1" smtClean="0"/>
              <a:t>CyberSafety</a:t>
            </a:r>
            <a:r>
              <a:rPr lang="en-US" sz="1000" b="0" dirty="0" smtClean="0"/>
              <a:t>/</a:t>
            </a:r>
            <a:r>
              <a:rPr lang="en-US" sz="1000" b="0" dirty="0" err="1" smtClean="0"/>
              <a:t>CyberSecurity</a:t>
            </a:r>
            <a:r>
              <a:rPr lang="en-US" sz="1000" b="0" dirty="0" smtClean="0"/>
              <a:t> &amp; Smart/Autonomous Vessels</a:t>
            </a:r>
            <a:endParaRPr lang="en-US" sz="1000" b="0" dirty="0"/>
          </a:p>
        </p:txBody>
      </p:sp>
      <p:sp>
        <p:nvSpPr>
          <p:cNvPr id="3" name="Text Placeholder 2"/>
          <p:cNvSpPr>
            <a:spLocks noGrp="1"/>
          </p:cNvSpPr>
          <p:nvPr>
            <p:ph type="body" sz="quarter" idx="12"/>
          </p:nvPr>
        </p:nvSpPr>
        <p:spPr>
          <a:xfrm>
            <a:off x="280987" y="547688"/>
            <a:ext cx="8770545" cy="612775"/>
          </a:xfrm>
        </p:spPr>
        <p:txBody>
          <a:bodyPr/>
          <a:lstStyle/>
          <a:p>
            <a:r>
              <a:rPr lang="en-US" sz="3200" dirty="0" smtClean="0"/>
              <a:t>Today’s Class: Integrated Closed Loop Process</a:t>
            </a:r>
            <a:endParaRPr lang="en-US" sz="3200" dirty="0"/>
          </a:p>
        </p:txBody>
      </p:sp>
      <p:pic>
        <p:nvPicPr>
          <p:cNvPr id="24" name="Content Placeholder 23"/>
          <p:cNvPicPr>
            <a:picLocks noGrp="1" noChangeAspect="1"/>
          </p:cNvPicPr>
          <p:nvPr>
            <p:ph sz="quarter" idx="13"/>
          </p:nvPr>
        </p:nvPicPr>
        <p:blipFill>
          <a:blip r:embed="rId3" cstate="print">
            <a:extLst>
              <a:ext uri="{28A0092B-C50C-407E-A947-70E740481C1C}">
                <a14:useLocalDpi xmlns:a14="http://schemas.microsoft.com/office/drawing/2010/main" xmlns="" val="0"/>
              </a:ext>
            </a:extLst>
          </a:blip>
          <a:stretch>
            <a:fillRect/>
          </a:stretch>
        </p:blipFill>
        <p:spPr>
          <a:xfrm>
            <a:off x="280988" y="2529926"/>
            <a:ext cx="2052637" cy="3315797"/>
          </a:xfrm>
        </p:spPr>
      </p:pic>
      <p:sp>
        <p:nvSpPr>
          <p:cNvPr id="5" name="Content Placeholder 4"/>
          <p:cNvSpPr>
            <a:spLocks noGrp="1"/>
          </p:cNvSpPr>
          <p:nvPr>
            <p:ph sz="quarter" idx="14"/>
          </p:nvPr>
        </p:nvSpPr>
        <p:spPr>
          <a:xfrm>
            <a:off x="280607" y="1383262"/>
            <a:ext cx="2053018" cy="327025"/>
          </a:xfrm>
        </p:spPr>
        <p:txBody>
          <a:bodyPr/>
          <a:lstStyle/>
          <a:p>
            <a:r>
              <a:rPr lang="en-US" smtClean="0"/>
              <a:t>Establish recognized technical standards	</a:t>
            </a:r>
            <a:endParaRPr lang="en-US" dirty="0"/>
          </a:p>
        </p:txBody>
      </p:sp>
      <p:pic>
        <p:nvPicPr>
          <p:cNvPr id="34" name="Content Placeholder 33"/>
          <p:cNvPicPr>
            <a:picLocks noGrp="1" noChangeAspect="1"/>
          </p:cNvPicPr>
          <p:nvPr>
            <p:ph sz="quarter" idx="15"/>
          </p:nvPr>
        </p:nvPicPr>
        <p:blipFill>
          <a:blip r:embed="rId4" cstate="print">
            <a:extLst>
              <a:ext uri="{28A0092B-C50C-407E-A947-70E740481C1C}">
                <a14:useLocalDpi xmlns:a14="http://schemas.microsoft.com/office/drawing/2010/main" xmlns="" val="0"/>
              </a:ext>
            </a:extLst>
          </a:blip>
          <a:stretch>
            <a:fillRect/>
          </a:stretch>
        </p:blipFill>
        <p:spPr>
          <a:xfrm>
            <a:off x="2427288" y="2610279"/>
            <a:ext cx="2052637" cy="3155091"/>
          </a:xfrm>
        </p:spPr>
      </p:pic>
      <p:sp>
        <p:nvSpPr>
          <p:cNvPr id="18" name="Content Placeholder 17"/>
          <p:cNvSpPr>
            <a:spLocks noGrp="1"/>
          </p:cNvSpPr>
          <p:nvPr>
            <p:ph sz="quarter" idx="16"/>
          </p:nvPr>
        </p:nvSpPr>
        <p:spPr>
          <a:xfrm>
            <a:off x="2426907" y="1383262"/>
            <a:ext cx="2053018" cy="327025"/>
          </a:xfrm>
        </p:spPr>
        <p:txBody>
          <a:bodyPr/>
          <a:lstStyle/>
          <a:p>
            <a:r>
              <a:rPr lang="en-US" dirty="0" smtClean="0"/>
              <a:t>Review designs against Rules and standards</a:t>
            </a:r>
          </a:p>
          <a:p>
            <a:endParaRPr lang="en-US" dirty="0"/>
          </a:p>
        </p:txBody>
      </p:sp>
      <p:pic>
        <p:nvPicPr>
          <p:cNvPr id="28" name="Content Placeholder 27"/>
          <p:cNvPicPr>
            <a:picLocks noGrp="1" noChangeAspect="1"/>
          </p:cNvPicPr>
          <p:nvPr>
            <p:ph sz="quarter" idx="17"/>
          </p:nvPr>
        </p:nvPicPr>
        <p:blipFill>
          <a:blip r:embed="rId5" cstate="print">
            <a:extLst>
              <a:ext uri="{28A0092B-C50C-407E-A947-70E740481C1C}">
                <a14:useLocalDpi xmlns:a14="http://schemas.microsoft.com/office/drawing/2010/main" xmlns="" val="0"/>
              </a:ext>
            </a:extLst>
          </a:blip>
          <a:stretch>
            <a:fillRect/>
          </a:stretch>
        </p:blipFill>
        <p:spPr>
          <a:xfrm>
            <a:off x="4576763" y="2610951"/>
            <a:ext cx="2052637" cy="3153747"/>
          </a:xfrm>
        </p:spPr>
      </p:pic>
      <p:sp>
        <p:nvSpPr>
          <p:cNvPr id="9" name="Content Placeholder 8"/>
          <p:cNvSpPr>
            <a:spLocks noGrp="1"/>
          </p:cNvSpPr>
          <p:nvPr>
            <p:ph sz="quarter" idx="18"/>
          </p:nvPr>
        </p:nvSpPr>
        <p:spPr>
          <a:xfrm>
            <a:off x="4576382" y="1383262"/>
            <a:ext cx="2053018" cy="327025"/>
          </a:xfrm>
        </p:spPr>
        <p:txBody>
          <a:bodyPr/>
          <a:lstStyle/>
          <a:p>
            <a:r>
              <a:rPr lang="en-US" smtClean="0"/>
              <a:t>Confirm the vessel is built in accordance with approved plans</a:t>
            </a:r>
            <a:endParaRPr lang="en-US" dirty="0"/>
          </a:p>
        </p:txBody>
      </p:sp>
      <p:pic>
        <p:nvPicPr>
          <p:cNvPr id="21" name="Content Placeholder 20"/>
          <p:cNvPicPr>
            <a:picLocks noGrp="1" noChangeAspect="1"/>
          </p:cNvPicPr>
          <p:nvPr>
            <p:ph sz="quarter" idx="19"/>
          </p:nvPr>
        </p:nvPicPr>
        <p:blipFill>
          <a:blip r:embed="rId6" cstate="print">
            <a:extLst>
              <a:ext uri="{28A0092B-C50C-407E-A947-70E740481C1C}">
                <a14:useLocalDpi xmlns:a14="http://schemas.microsoft.com/office/drawing/2010/main" xmlns="" val="0"/>
              </a:ext>
            </a:extLst>
          </a:blip>
          <a:stretch>
            <a:fillRect/>
          </a:stretch>
        </p:blipFill>
        <p:spPr>
          <a:xfrm>
            <a:off x="6723063" y="2608873"/>
            <a:ext cx="2052637" cy="3157903"/>
          </a:xfrm>
        </p:spPr>
      </p:pic>
      <p:sp>
        <p:nvSpPr>
          <p:cNvPr id="11" name="Content Placeholder 10"/>
          <p:cNvSpPr>
            <a:spLocks noGrp="1"/>
          </p:cNvSpPr>
          <p:nvPr>
            <p:ph sz="quarter" idx="20"/>
          </p:nvPr>
        </p:nvSpPr>
        <p:spPr>
          <a:xfrm>
            <a:off x="6722682" y="1383262"/>
            <a:ext cx="2053018" cy="327025"/>
          </a:xfrm>
        </p:spPr>
        <p:txBody>
          <a:bodyPr/>
          <a:lstStyle/>
          <a:p>
            <a:r>
              <a:rPr lang="en-US" dirty="0" smtClean="0"/>
              <a:t>Verify the vessel is maintained to the accepted standards</a:t>
            </a:r>
            <a:endParaRPr lang="en-US" dirty="0"/>
          </a:p>
        </p:txBody>
      </p:sp>
      <p:sp>
        <p:nvSpPr>
          <p:cNvPr id="29" name="TextBox 28"/>
          <p:cNvSpPr txBox="1"/>
          <p:nvPr/>
        </p:nvSpPr>
        <p:spPr>
          <a:xfrm>
            <a:off x="3080715" y="5523850"/>
            <a:ext cx="1680519" cy="246221"/>
          </a:xfrm>
          <a:prstGeom prst="rect">
            <a:avLst/>
          </a:prstGeom>
          <a:noFill/>
        </p:spPr>
        <p:txBody>
          <a:bodyPr wrap="square" rtlCol="0">
            <a:spAutoFit/>
          </a:bodyPr>
          <a:lstStyle/>
          <a:p>
            <a:pPr fontAlgn="auto">
              <a:spcBef>
                <a:spcPts val="0"/>
              </a:spcBef>
              <a:spcAft>
                <a:spcPts val="0"/>
              </a:spcAft>
            </a:pPr>
            <a:r>
              <a:rPr lang="en-US" sz="1000" b="0" dirty="0">
                <a:solidFill>
                  <a:srgbClr val="000000"/>
                </a:solidFill>
                <a:latin typeface="Arial" panose="020B0604020202020204" pitchFamily="34" charset="0"/>
                <a:cs typeface="Arial" panose="020B0604020202020204" pitchFamily="34" charset="0"/>
              </a:rPr>
              <a:t>© goodluz/Shutterstock</a:t>
            </a:r>
          </a:p>
        </p:txBody>
      </p:sp>
    </p:spTree>
    <p:extLst>
      <p:ext uri="{BB962C8B-B14F-4D97-AF65-F5344CB8AC3E}">
        <p14:creationId xmlns:p14="http://schemas.microsoft.com/office/powerpoint/2010/main" xmlns="" val="56493538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pPr lvl="0"/>
            <a:r>
              <a:rPr lang="en-US" u="sng" dirty="0" smtClean="0"/>
              <a:t>Human </a:t>
            </a:r>
            <a:r>
              <a:rPr lang="en-US" i="1" u="sng" dirty="0" smtClean="0"/>
              <a:t>augmentation</a:t>
            </a:r>
            <a:r>
              <a:rPr lang="en-US" dirty="0" smtClean="0"/>
              <a:t>, doing more </a:t>
            </a:r>
            <a:br>
              <a:rPr lang="en-US" dirty="0" smtClean="0"/>
            </a:br>
            <a:r>
              <a:rPr lang="en-US" dirty="0" smtClean="0"/>
              <a:t>routine tasks with humans </a:t>
            </a:r>
            <a:br>
              <a:rPr lang="en-US" dirty="0" smtClean="0"/>
            </a:br>
            <a:r>
              <a:rPr lang="en-US" dirty="0" smtClean="0"/>
              <a:t>available for reference, </a:t>
            </a:r>
            <a:br>
              <a:rPr lang="en-US" dirty="0" smtClean="0"/>
            </a:br>
            <a:r>
              <a:rPr lang="en-US" dirty="0" smtClean="0"/>
              <a:t>supervision or override; or</a:t>
            </a:r>
          </a:p>
          <a:p>
            <a:pPr lvl="0"/>
            <a:r>
              <a:rPr lang="en-US" u="sng" dirty="0" smtClean="0"/>
              <a:t>Human </a:t>
            </a:r>
            <a:r>
              <a:rPr lang="en-US" i="1" u="sng" dirty="0" smtClean="0"/>
              <a:t>replacement</a:t>
            </a:r>
            <a:r>
              <a:rPr lang="en-US" dirty="0" smtClean="0"/>
              <a:t>, expecting </a:t>
            </a:r>
            <a:br>
              <a:rPr lang="en-US" dirty="0" smtClean="0"/>
            </a:br>
            <a:r>
              <a:rPr lang="en-US" dirty="0" smtClean="0"/>
              <a:t>the systems to be self-sufficient </a:t>
            </a:r>
            <a:br>
              <a:rPr lang="en-US" dirty="0" smtClean="0"/>
            </a:br>
            <a:r>
              <a:rPr lang="en-US" dirty="0" smtClean="0"/>
              <a:t>without ready human capability to </a:t>
            </a:r>
            <a:br>
              <a:rPr lang="en-US" dirty="0" smtClean="0"/>
            </a:br>
            <a:r>
              <a:rPr lang="en-US" dirty="0" smtClean="0"/>
              <a:t>override</a:t>
            </a:r>
          </a:p>
          <a:p>
            <a:pPr lvl="0"/>
            <a:r>
              <a:rPr lang="en-US" u="sng" dirty="0" smtClean="0"/>
              <a:t>Completely </a:t>
            </a:r>
            <a:r>
              <a:rPr lang="en-US" i="1" u="sng" dirty="0" smtClean="0"/>
              <a:t>new functions </a:t>
            </a:r>
            <a:r>
              <a:rPr lang="en-US" dirty="0" smtClean="0"/>
              <a:t>that </a:t>
            </a:r>
            <a:br>
              <a:rPr lang="en-US" dirty="0" smtClean="0"/>
            </a:br>
            <a:r>
              <a:rPr lang="en-US" dirty="0" smtClean="0"/>
              <a:t>implement processes outside the </a:t>
            </a:r>
            <a:br>
              <a:rPr lang="en-US" dirty="0" smtClean="0"/>
            </a:br>
            <a:r>
              <a:rPr lang="en-US" dirty="0" smtClean="0"/>
              <a:t>current organization’s abilities</a:t>
            </a:r>
            <a:endParaRPr lang="en-US" dirty="0"/>
          </a:p>
        </p:txBody>
      </p:sp>
      <p:sp>
        <p:nvSpPr>
          <p:cNvPr id="3" name="Slide Number Placeholder 2"/>
          <p:cNvSpPr>
            <a:spLocks noGrp="1"/>
          </p:cNvSpPr>
          <p:nvPr>
            <p:ph type="sldNum" sz="quarter" idx="10"/>
          </p:nvPr>
        </p:nvSpPr>
        <p:spPr>
          <a:xfrm>
            <a:off x="280607" y="6311186"/>
            <a:ext cx="3829056" cy="151259"/>
          </a:xfrm>
        </p:spPr>
        <p:txBody>
          <a:bodyPr/>
          <a:lstStyle/>
          <a:p>
            <a:fld id="{41FAC4EC-5D89-1C41-A9EF-1F206B220A4C}" type="slidenum">
              <a:rPr lang="en-US" sz="1000" b="0" smtClean="0">
                <a:solidFill>
                  <a:srgbClr val="002A4E"/>
                </a:solidFill>
              </a:rPr>
              <a:pPr/>
              <a:t>20</a:t>
            </a:fld>
            <a:r>
              <a:rPr lang="en-US" sz="1000" b="0" dirty="0" smtClean="0">
                <a:solidFill>
                  <a:srgbClr val="002A4E"/>
                </a:solidFill>
              </a:rPr>
              <a:t> | </a:t>
            </a:r>
            <a:r>
              <a:rPr lang="en-US" sz="1000" b="0" dirty="0" err="1">
                <a:solidFill>
                  <a:srgbClr val="002A4E"/>
                </a:solidFill>
              </a:rPr>
              <a:t>CyberSafety</a:t>
            </a:r>
            <a:r>
              <a:rPr lang="en-US" sz="1000" b="0" dirty="0">
                <a:solidFill>
                  <a:srgbClr val="002A4E"/>
                </a:solidFill>
              </a:rPr>
              <a:t>/</a:t>
            </a:r>
            <a:r>
              <a:rPr lang="en-US" sz="1000" b="0" dirty="0" err="1">
                <a:solidFill>
                  <a:srgbClr val="002A4E"/>
                </a:solidFill>
              </a:rPr>
              <a:t>CyberSecurity</a:t>
            </a:r>
            <a:r>
              <a:rPr lang="en-US" sz="1000" b="0" dirty="0">
                <a:solidFill>
                  <a:srgbClr val="002A4E"/>
                </a:solidFill>
              </a:rPr>
              <a:t> &amp; Smart/Autonomous Vessels</a:t>
            </a:r>
          </a:p>
        </p:txBody>
      </p:sp>
      <p:sp>
        <p:nvSpPr>
          <p:cNvPr id="4" name="Text Placeholder 3"/>
          <p:cNvSpPr>
            <a:spLocks noGrp="1"/>
          </p:cNvSpPr>
          <p:nvPr>
            <p:ph type="body" sz="quarter" idx="12"/>
          </p:nvPr>
        </p:nvSpPr>
        <p:spPr/>
        <p:txBody>
          <a:bodyPr/>
          <a:lstStyle/>
          <a:p>
            <a:r>
              <a:rPr lang="en-US" sz="3200" dirty="0" smtClean="0"/>
              <a:t>Autonomy in Three Categories</a:t>
            </a:r>
            <a:endParaRPr lang="en-US" sz="3200" dirty="0"/>
          </a:p>
        </p:txBody>
      </p:sp>
      <p:grpSp>
        <p:nvGrpSpPr>
          <p:cNvPr id="11" name="Group 10"/>
          <p:cNvGrpSpPr/>
          <p:nvPr/>
        </p:nvGrpSpPr>
        <p:grpSpPr>
          <a:xfrm>
            <a:off x="5337314" y="1417237"/>
            <a:ext cx="3529850" cy="4140372"/>
            <a:chOff x="3253862" y="377443"/>
            <a:chExt cx="2574548" cy="3469642"/>
          </a:xfrm>
          <a:effectLst/>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xmlns="" val="0"/>
                </a:ext>
              </a:extLst>
            </a:blip>
            <a:srcRect l="47720" t="547" r="-3674" b="-1090"/>
            <a:stretch/>
          </p:blipFill>
          <p:spPr>
            <a:xfrm>
              <a:off x="3253862" y="377443"/>
              <a:ext cx="2574548" cy="3469642"/>
            </a:xfrm>
            <a:prstGeom prst="rect">
              <a:avLst/>
            </a:prstGeom>
            <a:noFill/>
            <a:ln>
              <a:noFill/>
            </a:ln>
          </p:spPr>
        </p:pic>
        <p:pic>
          <p:nvPicPr>
            <p:cNvPr id="13" name="Picture 12"/>
            <p:cNvPicPr>
              <a:picLocks noChangeAspect="1"/>
            </p:cNvPicPr>
            <p:nvPr/>
          </p:nvPicPr>
          <p:blipFill>
            <a:blip r:embed="rId4" cstate="print"/>
            <a:stretch>
              <a:fillRect/>
            </a:stretch>
          </p:blipFill>
          <p:spPr>
            <a:xfrm>
              <a:off x="4268097" y="1995708"/>
              <a:ext cx="927427" cy="685799"/>
            </a:xfrm>
            <a:prstGeom prst="rect">
              <a:avLst/>
            </a:prstGeom>
            <a:noFill/>
            <a:ln>
              <a:noFill/>
            </a:ln>
          </p:spPr>
        </p:pic>
      </p:grpSp>
    </p:spTree>
    <p:extLst>
      <p:ext uri="{BB962C8B-B14F-4D97-AF65-F5344CB8AC3E}">
        <p14:creationId xmlns:p14="http://schemas.microsoft.com/office/powerpoint/2010/main" xmlns="" val="7941763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80607" y="6311186"/>
            <a:ext cx="3787959" cy="237438"/>
          </a:xfrm>
        </p:spPr>
        <p:txBody>
          <a:bodyPr/>
          <a:lstStyle/>
          <a:p>
            <a:fld id="{41FAC4EC-5D89-1C41-A9EF-1F206B220A4C}" type="slidenum">
              <a:rPr lang="en-US" sz="1000" b="0" smtClean="0">
                <a:solidFill>
                  <a:srgbClr val="002A4E"/>
                </a:solidFill>
              </a:rPr>
              <a:pPr/>
              <a:t>21</a:t>
            </a:fld>
            <a:r>
              <a:rPr lang="en-US" sz="1000" dirty="0">
                <a:solidFill>
                  <a:srgbClr val="002A4E"/>
                </a:solidFill>
              </a:rPr>
              <a:t> | </a:t>
            </a:r>
            <a:r>
              <a:rPr lang="en-US" sz="1000" b="0" dirty="0" err="1">
                <a:solidFill>
                  <a:srgbClr val="002A4E"/>
                </a:solidFill>
              </a:rPr>
              <a:t>CyberSafety</a:t>
            </a:r>
            <a:r>
              <a:rPr lang="en-US" sz="1000" b="0" dirty="0">
                <a:solidFill>
                  <a:srgbClr val="002A4E"/>
                </a:solidFill>
              </a:rPr>
              <a:t>/</a:t>
            </a:r>
            <a:r>
              <a:rPr lang="en-US" sz="1000" b="0" dirty="0" err="1">
                <a:solidFill>
                  <a:srgbClr val="002A4E"/>
                </a:solidFill>
              </a:rPr>
              <a:t>CyberSecurity</a:t>
            </a:r>
            <a:r>
              <a:rPr lang="en-US" sz="1000" b="0" dirty="0">
                <a:solidFill>
                  <a:srgbClr val="002A4E"/>
                </a:solidFill>
              </a:rPr>
              <a:t> &amp; Smart/Autonomous Vessels</a:t>
            </a:r>
            <a:endParaRPr lang="en-US" sz="1000" dirty="0">
              <a:solidFill>
                <a:srgbClr val="000000"/>
              </a:solidFill>
            </a:endParaRPr>
          </a:p>
        </p:txBody>
      </p:sp>
      <p:sp>
        <p:nvSpPr>
          <p:cNvPr id="4" name="Text Placeholder 3"/>
          <p:cNvSpPr>
            <a:spLocks noGrp="1"/>
          </p:cNvSpPr>
          <p:nvPr>
            <p:ph type="body" sz="quarter" idx="12"/>
          </p:nvPr>
        </p:nvSpPr>
        <p:spPr>
          <a:xfrm>
            <a:off x="264935" y="396143"/>
            <a:ext cx="8494712" cy="612775"/>
          </a:xfrm>
        </p:spPr>
        <p:txBody>
          <a:bodyPr/>
          <a:lstStyle/>
          <a:p>
            <a:r>
              <a:rPr lang="en-US" dirty="0"/>
              <a:t>Industry Path: Smart to Autonomous</a:t>
            </a:r>
          </a:p>
        </p:txBody>
      </p:sp>
      <p:grpSp>
        <p:nvGrpSpPr>
          <p:cNvPr id="5" name="Group 4"/>
          <p:cNvGrpSpPr/>
          <p:nvPr/>
        </p:nvGrpSpPr>
        <p:grpSpPr>
          <a:xfrm>
            <a:off x="5683250" y="898526"/>
            <a:ext cx="184150" cy="5426074"/>
            <a:chOff x="4479925" y="609600"/>
            <a:chExt cx="184150" cy="5426074"/>
          </a:xfrm>
        </p:grpSpPr>
        <p:sp>
          <p:nvSpPr>
            <p:cNvPr id="6" name="Oval 5"/>
            <p:cNvSpPr/>
            <p:nvPr/>
          </p:nvSpPr>
          <p:spPr>
            <a:xfrm>
              <a:off x="4479925" y="609600"/>
              <a:ext cx="184150" cy="1841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7" name="Rectangle 6"/>
            <p:cNvSpPr/>
            <p:nvPr/>
          </p:nvSpPr>
          <p:spPr>
            <a:xfrm>
              <a:off x="4479925" y="701674"/>
              <a:ext cx="184150" cy="52419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8" name="Oval 7"/>
            <p:cNvSpPr/>
            <p:nvPr/>
          </p:nvSpPr>
          <p:spPr>
            <a:xfrm>
              <a:off x="4479925" y="5851524"/>
              <a:ext cx="184150" cy="1841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grpSp>
      <p:sp>
        <p:nvSpPr>
          <p:cNvPr id="9" name="Oval 8"/>
          <p:cNvSpPr/>
          <p:nvPr/>
        </p:nvSpPr>
        <p:spPr>
          <a:xfrm>
            <a:off x="5695373" y="1376508"/>
            <a:ext cx="110836" cy="110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10" name="Oval 9"/>
          <p:cNvSpPr/>
          <p:nvPr/>
        </p:nvSpPr>
        <p:spPr>
          <a:xfrm>
            <a:off x="5695373" y="2056446"/>
            <a:ext cx="110836" cy="110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11" name="Oval 10"/>
          <p:cNvSpPr/>
          <p:nvPr/>
        </p:nvSpPr>
        <p:spPr>
          <a:xfrm>
            <a:off x="5695373" y="2736384"/>
            <a:ext cx="110836" cy="110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sp>
        <p:nvSpPr>
          <p:cNvPr id="12" name="Oval 11"/>
          <p:cNvSpPr/>
          <p:nvPr/>
        </p:nvSpPr>
        <p:spPr>
          <a:xfrm>
            <a:off x="5695373" y="3416322"/>
            <a:ext cx="110836" cy="110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cxnSp>
        <p:nvCxnSpPr>
          <p:cNvPr id="13" name="Straight Connector 12"/>
          <p:cNvCxnSpPr/>
          <p:nvPr/>
        </p:nvCxnSpPr>
        <p:spPr>
          <a:xfrm>
            <a:off x="5180734" y="1431926"/>
            <a:ext cx="6254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180734" y="2117726"/>
            <a:ext cx="6254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180734" y="2803526"/>
            <a:ext cx="6254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180734" y="3471038"/>
            <a:ext cx="625475"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5695373" y="4096260"/>
            <a:ext cx="110836" cy="110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cxnSp>
        <p:nvCxnSpPr>
          <p:cNvPr id="18" name="Straight Connector 17"/>
          <p:cNvCxnSpPr/>
          <p:nvPr/>
        </p:nvCxnSpPr>
        <p:spPr>
          <a:xfrm>
            <a:off x="5180734" y="4147694"/>
            <a:ext cx="625475"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695373" y="4776198"/>
            <a:ext cx="110836" cy="110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cxnSp>
        <p:nvCxnSpPr>
          <p:cNvPr id="20" name="Straight Connector 19"/>
          <p:cNvCxnSpPr/>
          <p:nvPr/>
        </p:nvCxnSpPr>
        <p:spPr>
          <a:xfrm>
            <a:off x="5180734" y="4835743"/>
            <a:ext cx="625475"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5695373" y="5456136"/>
            <a:ext cx="110836" cy="1108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endParaRPr>
          </a:p>
        </p:txBody>
      </p:sp>
      <p:cxnSp>
        <p:nvCxnSpPr>
          <p:cNvPr id="22" name="Straight Connector 21"/>
          <p:cNvCxnSpPr/>
          <p:nvPr/>
        </p:nvCxnSpPr>
        <p:spPr>
          <a:xfrm>
            <a:off x="5194300" y="5509822"/>
            <a:ext cx="625475"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515591" y="1191842"/>
            <a:ext cx="2608406"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Arial" panose="020B0604020202020204" pitchFamily="34" charset="0"/>
                <a:cs typeface="Arial" panose="020B0604020202020204" pitchFamily="34" charset="0"/>
              </a:rPr>
              <a:t>Sensing and Monitoring</a:t>
            </a:r>
          </a:p>
        </p:txBody>
      </p:sp>
      <p:sp>
        <p:nvSpPr>
          <p:cNvPr id="24" name="TextBox 23"/>
          <p:cNvSpPr txBox="1"/>
          <p:nvPr/>
        </p:nvSpPr>
        <p:spPr>
          <a:xfrm>
            <a:off x="1297308" y="1886291"/>
            <a:ext cx="3826689"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Arial" panose="020B0604020202020204" pitchFamily="34" charset="0"/>
                <a:cs typeface="Arial" panose="020B0604020202020204" pitchFamily="34" charset="0"/>
              </a:rPr>
              <a:t>Health and Performance Monitoring</a:t>
            </a:r>
          </a:p>
        </p:txBody>
      </p:sp>
      <p:sp>
        <p:nvSpPr>
          <p:cNvPr id="25" name="TextBox 24"/>
          <p:cNvSpPr txBox="1"/>
          <p:nvPr/>
        </p:nvSpPr>
        <p:spPr>
          <a:xfrm>
            <a:off x="2271934" y="2648222"/>
            <a:ext cx="2852063"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Arial" panose="020B0604020202020204" pitchFamily="34" charset="0"/>
                <a:cs typeface="Arial" panose="020B0604020202020204" pitchFamily="34" charset="0"/>
              </a:rPr>
              <a:t>Performance Optimization</a:t>
            </a:r>
          </a:p>
        </p:txBody>
      </p:sp>
      <p:sp>
        <p:nvSpPr>
          <p:cNvPr id="26" name="TextBox 25"/>
          <p:cNvSpPr txBox="1"/>
          <p:nvPr/>
        </p:nvSpPr>
        <p:spPr>
          <a:xfrm>
            <a:off x="3143968" y="3301585"/>
            <a:ext cx="1980029"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Arial" panose="020B0604020202020204" pitchFamily="34" charset="0"/>
                <a:cs typeface="Arial" panose="020B0604020202020204" pitchFamily="34" charset="0"/>
              </a:rPr>
              <a:t>Software Integrity</a:t>
            </a:r>
          </a:p>
        </p:txBody>
      </p:sp>
      <p:sp>
        <p:nvSpPr>
          <p:cNvPr id="27" name="TextBox 26"/>
          <p:cNvSpPr txBox="1"/>
          <p:nvPr/>
        </p:nvSpPr>
        <p:spPr>
          <a:xfrm>
            <a:off x="3528688" y="3922121"/>
            <a:ext cx="1595309"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Arial" panose="020B0604020202020204" pitchFamily="34" charset="0"/>
                <a:cs typeface="Arial" panose="020B0604020202020204" pitchFamily="34" charset="0"/>
              </a:rPr>
              <a:t>Cybersecurity</a:t>
            </a:r>
          </a:p>
        </p:txBody>
      </p:sp>
      <p:sp>
        <p:nvSpPr>
          <p:cNvPr id="28" name="TextBox 27"/>
          <p:cNvSpPr txBox="1"/>
          <p:nvPr/>
        </p:nvSpPr>
        <p:spPr>
          <a:xfrm>
            <a:off x="899764" y="4646507"/>
            <a:ext cx="4224233"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Arial" panose="020B0604020202020204" pitchFamily="34" charset="0"/>
                <a:cs typeface="Arial" panose="020B0604020202020204" pitchFamily="34" charset="0"/>
              </a:rPr>
              <a:t>Machine Learning and Decision Making</a:t>
            </a:r>
          </a:p>
        </p:txBody>
      </p:sp>
      <p:sp>
        <p:nvSpPr>
          <p:cNvPr id="29" name="TextBox 28"/>
          <p:cNvSpPr txBox="1"/>
          <p:nvPr/>
        </p:nvSpPr>
        <p:spPr>
          <a:xfrm>
            <a:off x="3900585" y="5284249"/>
            <a:ext cx="1223412"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Arial" panose="020B0604020202020204" pitchFamily="34" charset="0"/>
                <a:cs typeface="Arial" panose="020B0604020202020204" pitchFamily="34" charset="0"/>
              </a:rPr>
              <a:t>Autonomy</a:t>
            </a:r>
          </a:p>
        </p:txBody>
      </p:sp>
      <p:sp>
        <p:nvSpPr>
          <p:cNvPr id="30" name="TextBox 29"/>
          <p:cNvSpPr txBox="1"/>
          <p:nvPr/>
        </p:nvSpPr>
        <p:spPr>
          <a:xfrm>
            <a:off x="6448425" y="1597784"/>
            <a:ext cx="1390124" cy="369332"/>
          </a:xfrm>
          <a:prstGeom prst="rect">
            <a:avLst/>
          </a:prstGeom>
          <a:noFill/>
        </p:spPr>
        <p:txBody>
          <a:bodyPr wrap="none" rtlCol="0">
            <a:spAutoFit/>
          </a:bodyPr>
          <a:lstStyle/>
          <a:p>
            <a:pPr fontAlgn="auto">
              <a:spcBef>
                <a:spcPts val="0"/>
              </a:spcBef>
              <a:spcAft>
                <a:spcPts val="0"/>
              </a:spcAft>
            </a:pPr>
            <a:r>
              <a:rPr lang="en-US" sz="1800" dirty="0">
                <a:solidFill>
                  <a:srgbClr val="C00000"/>
                </a:solidFill>
                <a:latin typeface="Arial" panose="020B0604020202020204" pitchFamily="34" charset="0"/>
                <a:cs typeface="Arial" panose="020B0604020202020204" pitchFamily="34" charset="0"/>
              </a:rPr>
              <a:t>Automated</a:t>
            </a:r>
          </a:p>
        </p:txBody>
      </p:sp>
      <p:sp>
        <p:nvSpPr>
          <p:cNvPr id="31" name="TextBox 30"/>
          <p:cNvSpPr txBox="1"/>
          <p:nvPr/>
        </p:nvSpPr>
        <p:spPr>
          <a:xfrm>
            <a:off x="6477000" y="2708140"/>
            <a:ext cx="838691" cy="369332"/>
          </a:xfrm>
          <a:prstGeom prst="rect">
            <a:avLst/>
          </a:prstGeom>
          <a:noFill/>
        </p:spPr>
        <p:txBody>
          <a:bodyPr wrap="none" rtlCol="0">
            <a:spAutoFit/>
          </a:bodyPr>
          <a:lstStyle/>
          <a:p>
            <a:pPr fontAlgn="auto">
              <a:spcBef>
                <a:spcPts val="0"/>
              </a:spcBef>
              <a:spcAft>
                <a:spcPts val="0"/>
              </a:spcAft>
            </a:pPr>
            <a:r>
              <a:rPr lang="en-US" sz="1800" dirty="0">
                <a:solidFill>
                  <a:srgbClr val="C00000"/>
                </a:solidFill>
                <a:latin typeface="Arial" panose="020B0604020202020204" pitchFamily="34" charset="0"/>
                <a:cs typeface="Arial" panose="020B0604020202020204" pitchFamily="34" charset="0"/>
              </a:rPr>
              <a:t>Smart</a:t>
            </a:r>
          </a:p>
        </p:txBody>
      </p:sp>
      <p:sp>
        <p:nvSpPr>
          <p:cNvPr id="32" name="TextBox 31"/>
          <p:cNvSpPr txBox="1"/>
          <p:nvPr/>
        </p:nvSpPr>
        <p:spPr>
          <a:xfrm>
            <a:off x="6477000" y="3778362"/>
            <a:ext cx="1608133" cy="646331"/>
          </a:xfrm>
          <a:prstGeom prst="rect">
            <a:avLst/>
          </a:prstGeom>
          <a:noFill/>
        </p:spPr>
        <p:txBody>
          <a:bodyPr wrap="none" rtlCol="0">
            <a:spAutoFit/>
          </a:bodyPr>
          <a:lstStyle/>
          <a:p>
            <a:pPr fontAlgn="auto">
              <a:spcBef>
                <a:spcPts val="0"/>
              </a:spcBef>
              <a:spcAft>
                <a:spcPts val="0"/>
              </a:spcAft>
            </a:pPr>
            <a:r>
              <a:rPr lang="en-US" sz="1800" dirty="0">
                <a:solidFill>
                  <a:srgbClr val="C00000"/>
                </a:solidFill>
                <a:latin typeface="Arial" panose="020B0604020202020204" pitchFamily="34" charset="0"/>
                <a:cs typeface="Arial" panose="020B0604020202020204" pitchFamily="34" charset="0"/>
              </a:rPr>
              <a:t>Semi-</a:t>
            </a:r>
          </a:p>
          <a:p>
            <a:pPr fontAlgn="auto">
              <a:spcBef>
                <a:spcPts val="0"/>
              </a:spcBef>
              <a:spcAft>
                <a:spcPts val="0"/>
              </a:spcAft>
            </a:pPr>
            <a:r>
              <a:rPr lang="en-US" sz="1800" dirty="0">
                <a:solidFill>
                  <a:srgbClr val="C00000"/>
                </a:solidFill>
                <a:latin typeface="Arial" panose="020B0604020202020204" pitchFamily="34" charset="0"/>
                <a:cs typeface="Arial" panose="020B0604020202020204" pitchFamily="34" charset="0"/>
              </a:rPr>
              <a:t>Autonomous</a:t>
            </a:r>
          </a:p>
        </p:txBody>
      </p:sp>
      <p:sp>
        <p:nvSpPr>
          <p:cNvPr id="33" name="TextBox 32"/>
          <p:cNvSpPr txBox="1"/>
          <p:nvPr/>
        </p:nvSpPr>
        <p:spPr>
          <a:xfrm>
            <a:off x="6480485" y="5325156"/>
            <a:ext cx="1326004" cy="369332"/>
          </a:xfrm>
          <a:prstGeom prst="rect">
            <a:avLst/>
          </a:prstGeom>
          <a:noFill/>
        </p:spPr>
        <p:txBody>
          <a:bodyPr wrap="none" rtlCol="0">
            <a:spAutoFit/>
          </a:bodyPr>
          <a:lstStyle/>
          <a:p>
            <a:pPr algn="ctr" fontAlgn="auto">
              <a:spcBef>
                <a:spcPts val="0"/>
              </a:spcBef>
              <a:spcAft>
                <a:spcPts val="0"/>
              </a:spcAft>
            </a:pPr>
            <a:r>
              <a:rPr lang="en-US" sz="1800" dirty="0">
                <a:solidFill>
                  <a:srgbClr val="C00000"/>
                </a:solidFill>
                <a:latin typeface="Arial" panose="020B0604020202020204" pitchFamily="34" charset="0"/>
                <a:cs typeface="Arial" panose="020B0604020202020204" pitchFamily="34" charset="0"/>
              </a:rPr>
              <a:t>Autonomy</a:t>
            </a:r>
          </a:p>
        </p:txBody>
      </p:sp>
    </p:spTree>
    <p:extLst>
      <p:ext uri="{BB962C8B-B14F-4D97-AF65-F5344CB8AC3E}">
        <p14:creationId xmlns:p14="http://schemas.microsoft.com/office/powerpoint/2010/main" xmlns="" val="2383304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r>
              <a:rPr lang="en-US" dirty="0"/>
              <a:t>ABS ‘Smart Ship’ development effort</a:t>
            </a:r>
          </a:p>
          <a:p>
            <a:r>
              <a:rPr lang="en-US" dirty="0" smtClean="0"/>
              <a:t>EU - Maritime Unmanned Navigation through Intelligent Networks (MUNIN)</a:t>
            </a:r>
          </a:p>
          <a:p>
            <a:r>
              <a:rPr lang="en-US" dirty="0" smtClean="0"/>
              <a:t>Rolls Royce – TEKES “Advanced Autonomous Waterborne Applications Initiative” </a:t>
            </a:r>
          </a:p>
          <a:p>
            <a:r>
              <a:rPr lang="en-US" dirty="0" smtClean="0"/>
              <a:t>China’s Maritime Safety Administration and </a:t>
            </a:r>
            <a:r>
              <a:rPr lang="en-US" dirty="0" smtClean="0">
                <a:hlinkClick r:id="rId3"/>
              </a:rPr>
              <a:t>Wuhan University of Technology</a:t>
            </a:r>
            <a:r>
              <a:rPr lang="en-US" dirty="0" smtClean="0"/>
              <a:t> - “Uncrewed Multifunctional Maritime Ships Research and Development Project”</a:t>
            </a:r>
          </a:p>
          <a:p>
            <a:r>
              <a:rPr lang="en-US" dirty="0" smtClean="0"/>
              <a:t>DARPA ASW Continuous Trail Unmanned Vessel (ACTUV)</a:t>
            </a:r>
          </a:p>
          <a:p>
            <a:r>
              <a:rPr lang="en-US" dirty="0" smtClean="0"/>
              <a:t>Marine Board </a:t>
            </a:r>
          </a:p>
        </p:txBody>
      </p:sp>
      <p:sp>
        <p:nvSpPr>
          <p:cNvPr id="3" name="Slide Number Placeholder 2"/>
          <p:cNvSpPr>
            <a:spLocks noGrp="1"/>
          </p:cNvSpPr>
          <p:nvPr>
            <p:ph type="sldNum" sz="quarter" idx="10"/>
          </p:nvPr>
        </p:nvSpPr>
        <p:spPr>
          <a:xfrm>
            <a:off x="280607" y="6311186"/>
            <a:ext cx="3859878" cy="233452"/>
          </a:xfrm>
        </p:spPr>
        <p:txBody>
          <a:bodyPr/>
          <a:lstStyle/>
          <a:p>
            <a:fld id="{41FAC4EC-5D89-1C41-A9EF-1F206B220A4C}" type="slidenum">
              <a:rPr lang="en-US" sz="1000" b="0" smtClean="0">
                <a:solidFill>
                  <a:srgbClr val="002A4E"/>
                </a:solidFill>
              </a:rPr>
              <a:pPr/>
              <a:t>22</a:t>
            </a:fld>
            <a:r>
              <a:rPr lang="en-US" sz="1000" b="0" dirty="0" smtClean="0">
                <a:solidFill>
                  <a:srgbClr val="002A4E"/>
                </a:solidFill>
              </a:rPr>
              <a:t> | </a:t>
            </a:r>
            <a:r>
              <a:rPr lang="en-US" sz="1000" b="0" dirty="0" err="1">
                <a:solidFill>
                  <a:srgbClr val="002A4E"/>
                </a:solidFill>
              </a:rPr>
              <a:t>CyberSafety</a:t>
            </a:r>
            <a:r>
              <a:rPr lang="en-US" sz="1000" b="0" dirty="0">
                <a:solidFill>
                  <a:srgbClr val="002A4E"/>
                </a:solidFill>
              </a:rPr>
              <a:t>/</a:t>
            </a:r>
            <a:r>
              <a:rPr lang="en-US" sz="1000" b="0" dirty="0" err="1">
                <a:solidFill>
                  <a:srgbClr val="002A4E"/>
                </a:solidFill>
              </a:rPr>
              <a:t>CyberSecurity</a:t>
            </a:r>
            <a:r>
              <a:rPr lang="en-US" sz="1000" b="0" dirty="0">
                <a:solidFill>
                  <a:srgbClr val="002A4E"/>
                </a:solidFill>
              </a:rPr>
              <a:t> &amp; Smart/Autonomous Vessels</a:t>
            </a:r>
          </a:p>
        </p:txBody>
      </p:sp>
      <p:sp>
        <p:nvSpPr>
          <p:cNvPr id="4" name="Text Placeholder 3"/>
          <p:cNvSpPr>
            <a:spLocks noGrp="1"/>
          </p:cNvSpPr>
          <p:nvPr>
            <p:ph type="body" sz="quarter" idx="12"/>
          </p:nvPr>
        </p:nvSpPr>
        <p:spPr/>
        <p:txBody>
          <a:bodyPr/>
          <a:lstStyle/>
          <a:p>
            <a:r>
              <a:rPr lang="en-US" sz="3200" dirty="0" smtClean="0"/>
              <a:t>Who is Working on it?</a:t>
            </a:r>
            <a:endParaRPr lang="en-US" sz="3200" dirty="0"/>
          </a:p>
        </p:txBody>
      </p:sp>
    </p:spTree>
    <p:extLst>
      <p:ext uri="{BB962C8B-B14F-4D97-AF65-F5344CB8AC3E}">
        <p14:creationId xmlns:p14="http://schemas.microsoft.com/office/powerpoint/2010/main" xmlns="" val="38000009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r>
              <a:rPr lang="en-US" dirty="0" smtClean="0"/>
              <a:t>IMO regulations or recommendations for unmanned vessel operation are in beginning stages:</a:t>
            </a:r>
          </a:p>
          <a:p>
            <a:pPr lvl="1"/>
            <a:r>
              <a:rPr lang="en-US" dirty="0" smtClean="0"/>
              <a:t>IMO MSC 98/20/2 (Feb 2017)L:  MAAS WORK PROGRAMME (Maritime Autonomous Surface Ships)</a:t>
            </a:r>
          </a:p>
          <a:p>
            <a:pPr lvl="1"/>
            <a:r>
              <a:rPr lang="en-US" dirty="0" smtClean="0"/>
              <a:t>ISO TC8 Working Group 10 “Smart Shipping”.  Covers “standardization in the field of computer applications (big data and processing, </a:t>
            </a:r>
            <a:r>
              <a:rPr lang="en-US" dirty="0" err="1" smtClean="0"/>
              <a:t>IoT</a:t>
            </a:r>
            <a:r>
              <a:rPr lang="en-US" dirty="0" smtClean="0"/>
              <a:t>, sensor etc.) in shipbuilding, operation of ships and marine technology”</a:t>
            </a:r>
          </a:p>
          <a:p>
            <a:r>
              <a:rPr lang="en-US" dirty="0" smtClean="0"/>
              <a:t>Testing of unmanned vessels currently limited to areas with local regulatory approval</a:t>
            </a:r>
          </a:p>
          <a:p>
            <a:r>
              <a:rPr lang="en-US" dirty="0" smtClean="0"/>
              <a:t>Until global regulatory acceptance:</a:t>
            </a:r>
          </a:p>
          <a:p>
            <a:pPr lvl="1"/>
            <a:r>
              <a:rPr lang="en-US" dirty="0" smtClean="0"/>
              <a:t>Near-term: short-sea travel routes</a:t>
            </a:r>
          </a:p>
          <a:p>
            <a:pPr lvl="1"/>
            <a:r>
              <a:rPr lang="en-US" dirty="0" smtClean="0"/>
              <a:t>Long-term: international voyages</a:t>
            </a:r>
          </a:p>
        </p:txBody>
      </p:sp>
      <p:sp>
        <p:nvSpPr>
          <p:cNvPr id="3" name="Slide Number Placeholder 2"/>
          <p:cNvSpPr>
            <a:spLocks noGrp="1"/>
          </p:cNvSpPr>
          <p:nvPr>
            <p:ph type="sldNum" sz="quarter" idx="10"/>
          </p:nvPr>
        </p:nvSpPr>
        <p:spPr>
          <a:xfrm>
            <a:off x="280607" y="6311186"/>
            <a:ext cx="3962620" cy="192356"/>
          </a:xfrm>
        </p:spPr>
        <p:txBody>
          <a:bodyPr/>
          <a:lstStyle/>
          <a:p>
            <a:fld id="{41FAC4EC-5D89-1C41-A9EF-1F206B220A4C}" type="slidenum">
              <a:rPr lang="en-US" sz="1000" b="0" smtClean="0">
                <a:solidFill>
                  <a:srgbClr val="002A4E"/>
                </a:solidFill>
              </a:rPr>
              <a:pPr/>
              <a:t>23</a:t>
            </a:fld>
            <a:r>
              <a:rPr lang="en-US" sz="1000" b="0" dirty="0" smtClean="0">
                <a:solidFill>
                  <a:srgbClr val="002A4E"/>
                </a:solidFill>
              </a:rPr>
              <a:t> | </a:t>
            </a:r>
            <a:r>
              <a:rPr lang="en-US" sz="1000" b="0" dirty="0" err="1">
                <a:solidFill>
                  <a:srgbClr val="002A4E"/>
                </a:solidFill>
              </a:rPr>
              <a:t>CyberSafety</a:t>
            </a:r>
            <a:r>
              <a:rPr lang="en-US" sz="1000" b="0" dirty="0">
                <a:solidFill>
                  <a:srgbClr val="002A4E"/>
                </a:solidFill>
              </a:rPr>
              <a:t>/</a:t>
            </a:r>
            <a:r>
              <a:rPr lang="en-US" sz="1000" b="0" dirty="0" err="1">
                <a:solidFill>
                  <a:srgbClr val="002A4E"/>
                </a:solidFill>
              </a:rPr>
              <a:t>CyberSecurity</a:t>
            </a:r>
            <a:r>
              <a:rPr lang="en-US" sz="1000" b="0" dirty="0">
                <a:solidFill>
                  <a:srgbClr val="002A4E"/>
                </a:solidFill>
              </a:rPr>
              <a:t> &amp; Smart/Autonomous Vessels</a:t>
            </a:r>
          </a:p>
        </p:txBody>
      </p:sp>
      <p:sp>
        <p:nvSpPr>
          <p:cNvPr id="4" name="Text Placeholder 3"/>
          <p:cNvSpPr>
            <a:spLocks noGrp="1"/>
          </p:cNvSpPr>
          <p:nvPr>
            <p:ph type="body" sz="quarter" idx="12"/>
          </p:nvPr>
        </p:nvSpPr>
        <p:spPr/>
        <p:txBody>
          <a:bodyPr/>
          <a:lstStyle/>
          <a:p>
            <a:r>
              <a:rPr lang="en-US" sz="3200" dirty="0" smtClean="0"/>
              <a:t>Smart/Autonomous Regulatory Developments</a:t>
            </a:r>
          </a:p>
        </p:txBody>
      </p:sp>
    </p:spTree>
    <p:extLst>
      <p:ext uri="{BB962C8B-B14F-4D97-AF65-F5344CB8AC3E}">
        <p14:creationId xmlns:p14="http://schemas.microsoft.com/office/powerpoint/2010/main" xmlns="" val="5432908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sz="quarter" idx="11"/>
          </p:nvPr>
        </p:nvPicPr>
        <p:blipFill>
          <a:blip r:embed="rId3" cstate="screen">
            <a:extLst>
              <a:ext uri="{28A0092B-C50C-407E-A947-70E740481C1C}">
                <a14:useLocalDpi xmlns:a14="http://schemas.microsoft.com/office/drawing/2010/main" xmlns=""/>
              </a:ext>
            </a:extLst>
          </a:blip>
          <a:stretch>
            <a:fillRect/>
          </a:stretch>
        </p:blipFill>
        <p:spPr>
          <a:xfrm>
            <a:off x="76200" y="2057400"/>
            <a:ext cx="4346118" cy="2895600"/>
          </a:xfrm>
          <a:effectLst>
            <a:softEdge rad="635000"/>
          </a:effectLst>
        </p:spPr>
      </p:pic>
      <p:sp>
        <p:nvSpPr>
          <p:cNvPr id="4" name="Text Placeholder 3"/>
          <p:cNvSpPr>
            <a:spLocks noGrp="1"/>
          </p:cNvSpPr>
          <p:nvPr>
            <p:ph type="body" sz="quarter" idx="12"/>
          </p:nvPr>
        </p:nvSpPr>
        <p:spPr>
          <a:xfrm>
            <a:off x="280989" y="547688"/>
            <a:ext cx="3668712" cy="1281112"/>
          </a:xfrm>
        </p:spPr>
        <p:txBody>
          <a:bodyPr/>
          <a:lstStyle/>
          <a:p>
            <a:r>
              <a:rPr lang="en-US" sz="2800" dirty="0"/>
              <a:t>Classification Role Evolution in Smart Vessel Era</a:t>
            </a:r>
          </a:p>
        </p:txBody>
      </p:sp>
      <p:sp>
        <p:nvSpPr>
          <p:cNvPr id="10" name="Content Placeholder 9"/>
          <p:cNvSpPr>
            <a:spLocks noGrp="1"/>
          </p:cNvSpPr>
          <p:nvPr>
            <p:ph sz="quarter" idx="13"/>
          </p:nvPr>
        </p:nvSpPr>
        <p:spPr>
          <a:xfrm>
            <a:off x="4953000" y="547688"/>
            <a:ext cx="3822700" cy="5763498"/>
          </a:xfrm>
        </p:spPr>
        <p:txBody>
          <a:bodyPr/>
          <a:lstStyle/>
          <a:p>
            <a:r>
              <a:rPr lang="en-US" sz="2000" dirty="0"/>
              <a:t>Trusted Advisor</a:t>
            </a:r>
          </a:p>
          <a:p>
            <a:pPr lvl="1"/>
            <a:r>
              <a:rPr lang="en-US" sz="1800" dirty="0"/>
              <a:t>Work with industry for smart vessel applications</a:t>
            </a:r>
          </a:p>
          <a:p>
            <a:r>
              <a:rPr lang="en-US" sz="2000" dirty="0"/>
              <a:t>Independent Verifier</a:t>
            </a:r>
          </a:p>
          <a:p>
            <a:pPr lvl="1"/>
            <a:r>
              <a:rPr lang="en-US" sz="1800" dirty="0"/>
              <a:t>Verification and validation of implementation</a:t>
            </a:r>
          </a:p>
          <a:p>
            <a:pPr lvl="1"/>
            <a:r>
              <a:rPr lang="en-US" sz="1800" dirty="0"/>
              <a:t>Quality assessment of the vendors, software, data and data analytics and AI algorithms and equipment in the aspects of functionality and quality</a:t>
            </a:r>
          </a:p>
          <a:p>
            <a:pPr lvl="1"/>
            <a:r>
              <a:rPr lang="en-US" sz="1800" dirty="0"/>
              <a:t>Data-centric, condition and prediction based, less-intrusive survey</a:t>
            </a:r>
          </a:p>
          <a:p>
            <a:r>
              <a:rPr lang="en-US" sz="2000" dirty="0"/>
              <a:t>Life-Cycle Partner</a:t>
            </a:r>
          </a:p>
          <a:p>
            <a:pPr lvl="1"/>
            <a:r>
              <a:rPr lang="en-US" sz="1800" dirty="0"/>
              <a:t>Work with owners and operators for the life-cycle asset management</a:t>
            </a:r>
          </a:p>
          <a:p>
            <a:endParaRPr lang="en-US" sz="1800" dirty="0"/>
          </a:p>
        </p:txBody>
      </p:sp>
      <p:sp>
        <p:nvSpPr>
          <p:cNvPr id="6" name="Slide Number Placeholder 2"/>
          <p:cNvSpPr>
            <a:spLocks noGrp="1"/>
          </p:cNvSpPr>
          <p:nvPr>
            <p:ph type="sldNum" sz="quarter" idx="10"/>
          </p:nvPr>
        </p:nvSpPr>
        <p:spPr>
          <a:xfrm>
            <a:off x="280607" y="6311186"/>
            <a:ext cx="3669094" cy="237438"/>
          </a:xfrm>
        </p:spPr>
        <p:txBody>
          <a:bodyPr/>
          <a:lstStyle/>
          <a:p>
            <a:fld id="{2F6A859F-B88F-4245-AB93-191272333182}" type="slidenum">
              <a:rPr lang="en-US" sz="1000">
                <a:solidFill>
                  <a:srgbClr val="FFFFFF"/>
                </a:solidFill>
              </a:rPr>
              <a:pPr/>
              <a:t>24</a:t>
            </a:fld>
            <a:r>
              <a:rPr lang="en-US" sz="1000" dirty="0">
                <a:solidFill>
                  <a:srgbClr val="FFFFFF"/>
                </a:solidFill>
              </a:rPr>
              <a:t> | </a:t>
            </a:r>
            <a:r>
              <a:rPr lang="en-US" sz="1000" b="0" dirty="0" err="1"/>
              <a:t>CyberSafety</a:t>
            </a:r>
            <a:r>
              <a:rPr lang="en-US" sz="1000" b="0" dirty="0"/>
              <a:t>/</a:t>
            </a:r>
            <a:r>
              <a:rPr lang="en-US" sz="1000" b="0" dirty="0" err="1"/>
              <a:t>CyberSecurity</a:t>
            </a:r>
            <a:r>
              <a:rPr lang="en-US" sz="1000" b="0" dirty="0"/>
              <a:t> &amp; Smart/Autonomous </a:t>
            </a:r>
            <a:r>
              <a:rPr lang="en-US" sz="1000" b="0" dirty="0">
                <a:solidFill>
                  <a:srgbClr val="002A4E"/>
                </a:solidFill>
              </a:rPr>
              <a:t>Vessels</a:t>
            </a:r>
            <a:endParaRPr lang="en-US" sz="1000" dirty="0">
              <a:solidFill>
                <a:srgbClr val="002A4E"/>
              </a:solidFill>
            </a:endParaRPr>
          </a:p>
          <a:p>
            <a:endParaRPr lang="en-US" sz="1000" dirty="0">
              <a:solidFill>
                <a:srgbClr val="FFFFFF"/>
              </a:solidFill>
            </a:endParaRPr>
          </a:p>
          <a:p>
            <a:endParaRPr lang="en-US" sz="1000" dirty="0">
              <a:solidFill>
                <a:srgbClr val="002A4E"/>
              </a:solidFill>
            </a:endParaRPr>
          </a:p>
        </p:txBody>
      </p:sp>
    </p:spTree>
    <p:extLst>
      <p:ext uri="{BB962C8B-B14F-4D97-AF65-F5344CB8AC3E}">
        <p14:creationId xmlns:p14="http://schemas.microsoft.com/office/powerpoint/2010/main" xmlns="" val="1050691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41294" y="2554941"/>
            <a:ext cx="7255361" cy="3150646"/>
          </a:xfrm>
          <a:prstGeom prst="rect">
            <a:avLst/>
          </a:prstGeom>
          <a:blipFill>
            <a:blip r:embed="rId3" cstate="print"/>
            <a:stretch>
              <a:fillRect/>
            </a:stretch>
          </a:blipFill>
        </p:spPr>
        <p:txBody>
          <a:bodyPr wrap="square" lIns="0" tIns="0" rIns="0" bIns="0" rtlCol="0"/>
          <a:lstStyle/>
          <a:p>
            <a:pPr fontAlgn="auto">
              <a:spcBef>
                <a:spcPts val="0"/>
              </a:spcBef>
              <a:spcAft>
                <a:spcPts val="0"/>
              </a:spcAft>
            </a:pPr>
            <a:endParaRPr sz="1588" b="0">
              <a:solidFill>
                <a:prstClr val="black"/>
              </a:solidFill>
              <a:latin typeface="Calibri"/>
            </a:endParaRPr>
          </a:p>
        </p:txBody>
      </p:sp>
      <p:sp>
        <p:nvSpPr>
          <p:cNvPr id="3" name="object 3"/>
          <p:cNvSpPr txBox="1"/>
          <p:nvPr/>
        </p:nvSpPr>
        <p:spPr>
          <a:xfrm>
            <a:off x="855456" y="1592242"/>
            <a:ext cx="7258050" cy="1218282"/>
          </a:xfrm>
          <a:prstGeom prst="rect">
            <a:avLst/>
          </a:prstGeom>
        </p:spPr>
        <p:txBody>
          <a:bodyPr vert="horz" wrap="square" lIns="0" tIns="0" rIns="0" bIns="0" rtlCol="0">
            <a:spAutoFit/>
          </a:bodyPr>
          <a:lstStyle/>
          <a:p>
            <a:pPr marL="212923" marR="4483" indent="-201717" algn="just" fontAlgn="auto">
              <a:lnSpc>
                <a:spcPts val="1906"/>
              </a:lnSpc>
              <a:spcBef>
                <a:spcPts val="0"/>
              </a:spcBef>
              <a:spcAft>
                <a:spcPts val="0"/>
              </a:spcAft>
              <a:buClr>
                <a:srgbClr val="DA1A32"/>
              </a:buClr>
              <a:buFont typeface="Arial"/>
              <a:buChar char="•"/>
              <a:tabLst>
                <a:tab pos="212923" algn="l"/>
              </a:tabLst>
            </a:pPr>
            <a:r>
              <a:rPr sz="1765" b="0" spc="-18" dirty="0">
                <a:solidFill>
                  <a:prstClr val="black"/>
                </a:solidFill>
                <a:latin typeface="Arial"/>
                <a:cs typeface="Arial"/>
              </a:rPr>
              <a:t>Smar</a:t>
            </a:r>
            <a:r>
              <a:rPr sz="1765" b="0" spc="-9" dirty="0">
                <a:solidFill>
                  <a:prstClr val="black"/>
                </a:solidFill>
                <a:latin typeface="Arial"/>
                <a:cs typeface="Arial"/>
              </a:rPr>
              <a:t>t</a:t>
            </a:r>
            <a:r>
              <a:rPr sz="1765" b="0" spc="-4" dirty="0">
                <a:solidFill>
                  <a:prstClr val="black"/>
                </a:solidFill>
                <a:latin typeface="Arial"/>
                <a:cs typeface="Arial"/>
              </a:rPr>
              <a:t> </a:t>
            </a:r>
            <a:r>
              <a:rPr sz="1765" b="0" spc="-18" dirty="0">
                <a:solidFill>
                  <a:prstClr val="black"/>
                </a:solidFill>
                <a:latin typeface="Arial"/>
                <a:cs typeface="Arial"/>
              </a:rPr>
              <a:t>vesse</a:t>
            </a:r>
            <a:r>
              <a:rPr sz="1765" b="0" spc="-4" dirty="0">
                <a:solidFill>
                  <a:prstClr val="black"/>
                </a:solidFill>
                <a:latin typeface="Arial"/>
                <a:cs typeface="Arial"/>
              </a:rPr>
              <a:t>l </a:t>
            </a:r>
            <a:r>
              <a:rPr sz="1765" b="0" spc="-13" dirty="0">
                <a:solidFill>
                  <a:prstClr val="black"/>
                </a:solidFill>
                <a:latin typeface="Arial"/>
                <a:cs typeface="Arial"/>
              </a:rPr>
              <a:t>function</a:t>
            </a:r>
            <a:r>
              <a:rPr sz="1765" b="0" spc="-4" dirty="0">
                <a:solidFill>
                  <a:prstClr val="black"/>
                </a:solidFill>
                <a:latin typeface="Arial"/>
                <a:cs typeface="Arial"/>
              </a:rPr>
              <a:t> </a:t>
            </a:r>
            <a:r>
              <a:rPr sz="1765" b="0" spc="-13" dirty="0">
                <a:solidFill>
                  <a:prstClr val="black"/>
                </a:solidFill>
                <a:latin typeface="Arial"/>
                <a:cs typeface="Arial"/>
              </a:rPr>
              <a:t>provide</a:t>
            </a:r>
            <a:r>
              <a:rPr sz="1765" b="0" spc="-9" dirty="0">
                <a:solidFill>
                  <a:prstClr val="black"/>
                </a:solidFill>
                <a:latin typeface="Arial"/>
                <a:cs typeface="Arial"/>
              </a:rPr>
              <a:t>s</a:t>
            </a:r>
            <a:r>
              <a:rPr sz="1765" b="0" spc="-4" dirty="0">
                <a:solidFill>
                  <a:prstClr val="black"/>
                </a:solidFill>
                <a:latin typeface="Arial"/>
                <a:cs typeface="Arial"/>
              </a:rPr>
              <a:t> </a:t>
            </a:r>
            <a:r>
              <a:rPr sz="1765" b="0" spc="-13" dirty="0">
                <a:solidFill>
                  <a:prstClr val="black"/>
                </a:solidFill>
                <a:latin typeface="Arial"/>
                <a:cs typeface="Arial"/>
              </a:rPr>
              <a:t>the</a:t>
            </a:r>
            <a:r>
              <a:rPr sz="1765" b="0" spc="-4" dirty="0">
                <a:solidFill>
                  <a:prstClr val="black"/>
                </a:solidFill>
                <a:latin typeface="Arial"/>
                <a:cs typeface="Arial"/>
              </a:rPr>
              <a:t> </a:t>
            </a:r>
            <a:r>
              <a:rPr sz="1765" b="0" spc="-13" dirty="0">
                <a:solidFill>
                  <a:prstClr val="black"/>
                </a:solidFill>
                <a:latin typeface="Arial"/>
                <a:cs typeface="Arial"/>
              </a:rPr>
              <a:t>condition</a:t>
            </a:r>
            <a:r>
              <a:rPr sz="1765" b="0" spc="-4" dirty="0">
                <a:solidFill>
                  <a:prstClr val="black"/>
                </a:solidFill>
                <a:latin typeface="Arial"/>
                <a:cs typeface="Arial"/>
              </a:rPr>
              <a:t> </a:t>
            </a:r>
            <a:r>
              <a:rPr sz="1765" b="0" spc="-18" dirty="0">
                <a:solidFill>
                  <a:prstClr val="black"/>
                </a:solidFill>
                <a:latin typeface="Arial"/>
                <a:cs typeface="Arial"/>
              </a:rPr>
              <a:t>awarenes</a:t>
            </a:r>
            <a:r>
              <a:rPr sz="1765" b="0" spc="-9" dirty="0">
                <a:solidFill>
                  <a:prstClr val="black"/>
                </a:solidFill>
                <a:latin typeface="Arial"/>
                <a:cs typeface="Arial"/>
              </a:rPr>
              <a:t>s</a:t>
            </a:r>
            <a:r>
              <a:rPr sz="1765" b="0" spc="9" dirty="0">
                <a:solidFill>
                  <a:prstClr val="black"/>
                </a:solidFill>
                <a:latin typeface="Arial"/>
                <a:cs typeface="Arial"/>
              </a:rPr>
              <a:t> </a:t>
            </a:r>
            <a:r>
              <a:rPr sz="1765" b="0" spc="-18" dirty="0">
                <a:solidFill>
                  <a:prstClr val="black"/>
                </a:solidFill>
                <a:latin typeface="Arial"/>
                <a:cs typeface="Arial"/>
              </a:rPr>
              <a:t>an</a:t>
            </a:r>
            <a:r>
              <a:rPr sz="1765" b="0" spc="-13" dirty="0">
                <a:solidFill>
                  <a:prstClr val="black"/>
                </a:solidFill>
                <a:latin typeface="Arial"/>
                <a:cs typeface="Arial"/>
              </a:rPr>
              <a:t>d</a:t>
            </a:r>
            <a:r>
              <a:rPr sz="1765" b="0" spc="-4" dirty="0">
                <a:solidFill>
                  <a:prstClr val="black"/>
                </a:solidFill>
                <a:latin typeface="Arial"/>
                <a:cs typeface="Arial"/>
              </a:rPr>
              <a:t> </a:t>
            </a:r>
            <a:r>
              <a:rPr sz="1765" b="0" spc="-13" dirty="0">
                <a:solidFill>
                  <a:prstClr val="black"/>
                </a:solidFill>
                <a:latin typeface="Arial"/>
                <a:cs typeface="Arial"/>
              </a:rPr>
              <a:t>pre</a:t>
            </a:r>
            <a:r>
              <a:rPr sz="1765" b="0" spc="-9" dirty="0">
                <a:solidFill>
                  <a:prstClr val="black"/>
                </a:solidFill>
                <a:latin typeface="Arial"/>
                <a:cs typeface="Arial"/>
              </a:rPr>
              <a:t>diction and</a:t>
            </a:r>
            <a:r>
              <a:rPr sz="1765" b="0" spc="-4" dirty="0">
                <a:solidFill>
                  <a:prstClr val="black"/>
                </a:solidFill>
                <a:latin typeface="Arial"/>
                <a:cs typeface="Arial"/>
              </a:rPr>
              <a:t> </a:t>
            </a:r>
            <a:r>
              <a:rPr sz="1765" b="0" spc="-9" dirty="0">
                <a:solidFill>
                  <a:prstClr val="black"/>
                </a:solidFill>
                <a:latin typeface="Arial"/>
                <a:cs typeface="Arial"/>
              </a:rPr>
              <a:t>evolves</a:t>
            </a:r>
            <a:r>
              <a:rPr sz="1765" b="0" spc="-4" dirty="0">
                <a:solidFill>
                  <a:prstClr val="black"/>
                </a:solidFill>
                <a:latin typeface="Arial"/>
                <a:cs typeface="Arial"/>
              </a:rPr>
              <a:t> </a:t>
            </a:r>
            <a:r>
              <a:rPr sz="1765" b="0" spc="-9" dirty="0">
                <a:solidFill>
                  <a:prstClr val="black"/>
                </a:solidFill>
                <a:latin typeface="Arial"/>
                <a:cs typeface="Arial"/>
              </a:rPr>
              <a:t>to</a:t>
            </a:r>
            <a:r>
              <a:rPr sz="1765" b="0" spc="-4" dirty="0">
                <a:solidFill>
                  <a:prstClr val="black"/>
                </a:solidFill>
                <a:latin typeface="Arial"/>
                <a:cs typeface="Arial"/>
              </a:rPr>
              <a:t> </a:t>
            </a:r>
            <a:r>
              <a:rPr sz="1765" b="0" spc="-9" dirty="0">
                <a:solidFill>
                  <a:prstClr val="black"/>
                </a:solidFill>
                <a:latin typeface="Arial"/>
                <a:cs typeface="Arial"/>
              </a:rPr>
              <a:t>continuous</a:t>
            </a:r>
            <a:r>
              <a:rPr sz="1765" b="0" spc="-4" dirty="0">
                <a:solidFill>
                  <a:prstClr val="black"/>
                </a:solidFill>
                <a:latin typeface="Arial"/>
                <a:cs typeface="Arial"/>
              </a:rPr>
              <a:t> </a:t>
            </a:r>
            <a:r>
              <a:rPr sz="1765" b="0" spc="-9" dirty="0">
                <a:solidFill>
                  <a:prstClr val="black"/>
                </a:solidFill>
                <a:latin typeface="Arial"/>
                <a:cs typeface="Arial"/>
              </a:rPr>
              <a:t>condition</a:t>
            </a:r>
            <a:r>
              <a:rPr sz="1765" b="0" spc="4" dirty="0">
                <a:solidFill>
                  <a:prstClr val="black"/>
                </a:solidFill>
                <a:latin typeface="Arial"/>
                <a:cs typeface="Arial"/>
              </a:rPr>
              <a:t> </a:t>
            </a:r>
            <a:r>
              <a:rPr sz="1765" b="0" spc="-13" dirty="0">
                <a:solidFill>
                  <a:prstClr val="black"/>
                </a:solidFill>
                <a:latin typeface="Arial"/>
                <a:cs typeface="Arial"/>
              </a:rPr>
              <a:t>and</a:t>
            </a:r>
            <a:r>
              <a:rPr sz="1765" b="0" spc="-4" dirty="0">
                <a:solidFill>
                  <a:prstClr val="black"/>
                </a:solidFill>
                <a:latin typeface="Arial"/>
                <a:cs typeface="Arial"/>
              </a:rPr>
              <a:t> </a:t>
            </a:r>
            <a:r>
              <a:rPr sz="1765" b="0" spc="-9" dirty="0">
                <a:solidFill>
                  <a:prstClr val="black"/>
                </a:solidFill>
                <a:latin typeface="Arial"/>
                <a:cs typeface="Arial"/>
              </a:rPr>
              <a:t>prediction</a:t>
            </a:r>
            <a:r>
              <a:rPr sz="1765" b="0" spc="-4" dirty="0">
                <a:solidFill>
                  <a:prstClr val="black"/>
                </a:solidFill>
                <a:latin typeface="Arial"/>
                <a:cs typeface="Arial"/>
              </a:rPr>
              <a:t> </a:t>
            </a:r>
            <a:r>
              <a:rPr sz="1765" b="0" spc="-13" dirty="0">
                <a:solidFill>
                  <a:prstClr val="black"/>
                </a:solidFill>
                <a:latin typeface="Arial"/>
                <a:cs typeface="Arial"/>
              </a:rPr>
              <a:t>based</a:t>
            </a:r>
            <a:r>
              <a:rPr sz="1765" b="0" spc="-4" dirty="0">
                <a:solidFill>
                  <a:prstClr val="black"/>
                </a:solidFill>
                <a:latin typeface="Arial"/>
                <a:cs typeface="Arial"/>
              </a:rPr>
              <a:t> </a:t>
            </a:r>
            <a:r>
              <a:rPr sz="1765" b="0" spc="-9" dirty="0">
                <a:solidFill>
                  <a:prstClr val="black"/>
                </a:solidFill>
                <a:latin typeface="Arial"/>
                <a:cs typeface="Arial"/>
              </a:rPr>
              <a:t>mainte</a:t>
            </a:r>
            <a:r>
              <a:rPr sz="1765" b="0" spc="-18" dirty="0">
                <a:solidFill>
                  <a:prstClr val="black"/>
                </a:solidFill>
                <a:latin typeface="Arial"/>
                <a:cs typeface="Arial"/>
              </a:rPr>
              <a:t>nance</a:t>
            </a:r>
            <a:r>
              <a:rPr sz="1765" b="0" spc="-13" dirty="0">
                <a:solidFill>
                  <a:prstClr val="black"/>
                </a:solidFill>
                <a:latin typeface="Arial"/>
                <a:cs typeface="Arial"/>
              </a:rPr>
              <a:t> </a:t>
            </a:r>
            <a:r>
              <a:rPr sz="1765" b="0" spc="-9" dirty="0">
                <a:solidFill>
                  <a:prstClr val="black"/>
                </a:solidFill>
                <a:latin typeface="Arial"/>
                <a:cs typeface="Arial"/>
              </a:rPr>
              <a:t>strategy</a:t>
            </a:r>
            <a:endParaRPr sz="1765" b="0" dirty="0">
              <a:solidFill>
                <a:prstClr val="black"/>
              </a:solidFill>
              <a:latin typeface="Arial"/>
              <a:cs typeface="Arial"/>
            </a:endParaRPr>
          </a:p>
          <a:p>
            <a:pPr marL="616356" marR="336755" indent="-201717" fontAlgn="auto">
              <a:lnSpc>
                <a:spcPts val="1711"/>
              </a:lnSpc>
              <a:spcBef>
                <a:spcPts val="446"/>
              </a:spcBef>
              <a:spcAft>
                <a:spcPts val="0"/>
              </a:spcAft>
              <a:tabLst>
                <a:tab pos="615796" algn="l"/>
              </a:tabLst>
            </a:pPr>
            <a:r>
              <a:rPr sz="1588" b="0" spc="-9" dirty="0">
                <a:solidFill>
                  <a:srgbClr val="DA1A32"/>
                </a:solidFill>
                <a:latin typeface="Malgun Gothic"/>
                <a:cs typeface="Malgun Gothic"/>
              </a:rPr>
              <a:t>-	</a:t>
            </a:r>
            <a:r>
              <a:rPr sz="1588" b="0" spc="-9" dirty="0">
                <a:solidFill>
                  <a:prstClr val="black"/>
                </a:solidFill>
                <a:latin typeface="Arial"/>
                <a:cs typeface="Arial"/>
              </a:rPr>
              <a:t>Maintenance</a:t>
            </a:r>
            <a:r>
              <a:rPr sz="1588" b="0" spc="-13" dirty="0">
                <a:solidFill>
                  <a:prstClr val="black"/>
                </a:solidFill>
                <a:latin typeface="Arial"/>
                <a:cs typeface="Arial"/>
              </a:rPr>
              <a:t> </a:t>
            </a:r>
            <a:r>
              <a:rPr sz="1588" b="0" dirty="0">
                <a:solidFill>
                  <a:prstClr val="black"/>
                </a:solidFill>
                <a:latin typeface="Arial"/>
                <a:cs typeface="Arial"/>
              </a:rPr>
              <a:t>optimization</a:t>
            </a:r>
            <a:r>
              <a:rPr sz="1588" b="0" spc="-13" dirty="0">
                <a:solidFill>
                  <a:prstClr val="black"/>
                </a:solidFill>
                <a:latin typeface="Arial"/>
                <a:cs typeface="Arial"/>
              </a:rPr>
              <a:t> </a:t>
            </a:r>
            <a:r>
              <a:rPr sz="1588" b="0" dirty="0">
                <a:solidFill>
                  <a:prstClr val="black"/>
                </a:solidFill>
                <a:latin typeface="Arial"/>
                <a:cs typeface="Arial"/>
              </a:rPr>
              <a:t>to increase</a:t>
            </a:r>
            <a:r>
              <a:rPr sz="1588" b="0" spc="-13" dirty="0">
                <a:solidFill>
                  <a:prstClr val="black"/>
                </a:solidFill>
                <a:latin typeface="Arial"/>
                <a:cs typeface="Arial"/>
              </a:rPr>
              <a:t> </a:t>
            </a:r>
            <a:r>
              <a:rPr sz="1588" b="0" dirty="0">
                <a:solidFill>
                  <a:prstClr val="black"/>
                </a:solidFill>
                <a:latin typeface="Arial"/>
                <a:cs typeface="Arial"/>
              </a:rPr>
              <a:t>the reliability</a:t>
            </a:r>
            <a:r>
              <a:rPr sz="1588" b="0" spc="-13" dirty="0">
                <a:solidFill>
                  <a:prstClr val="black"/>
                </a:solidFill>
                <a:latin typeface="Arial"/>
                <a:cs typeface="Arial"/>
              </a:rPr>
              <a:t> </a:t>
            </a:r>
            <a:r>
              <a:rPr sz="1588" b="0" dirty="0">
                <a:solidFill>
                  <a:prstClr val="black"/>
                </a:solidFill>
                <a:latin typeface="Arial"/>
                <a:cs typeface="Arial"/>
              </a:rPr>
              <a:t>and avail</a:t>
            </a:r>
            <a:r>
              <a:rPr sz="1588" b="0" spc="4" dirty="0">
                <a:solidFill>
                  <a:prstClr val="black"/>
                </a:solidFill>
                <a:latin typeface="Arial"/>
                <a:cs typeface="Arial"/>
              </a:rPr>
              <a:t>a</a:t>
            </a:r>
            <a:r>
              <a:rPr sz="1588" b="0" dirty="0">
                <a:solidFill>
                  <a:prstClr val="black"/>
                </a:solidFill>
                <a:latin typeface="Arial"/>
                <a:cs typeface="Arial"/>
              </a:rPr>
              <a:t>bility</a:t>
            </a:r>
            <a:r>
              <a:rPr sz="1588" b="0" spc="-18" dirty="0">
                <a:solidFill>
                  <a:prstClr val="black"/>
                </a:solidFill>
                <a:latin typeface="Arial"/>
                <a:cs typeface="Arial"/>
              </a:rPr>
              <a:t> </a:t>
            </a:r>
            <a:r>
              <a:rPr sz="1588" b="0" dirty="0">
                <a:solidFill>
                  <a:prstClr val="black"/>
                </a:solidFill>
                <a:latin typeface="Arial"/>
                <a:cs typeface="Arial"/>
              </a:rPr>
              <a:t>with potential cost savings</a:t>
            </a:r>
          </a:p>
        </p:txBody>
      </p:sp>
      <p:sp>
        <p:nvSpPr>
          <p:cNvPr id="5" name="object 5"/>
          <p:cNvSpPr txBox="1">
            <a:spLocks noGrp="1"/>
          </p:cNvSpPr>
          <p:nvPr>
            <p:ph type="sldNum" sz="quarter" idx="7"/>
          </p:nvPr>
        </p:nvSpPr>
        <p:spPr>
          <a:xfrm>
            <a:off x="730596" y="6019191"/>
            <a:ext cx="3235229" cy="138499"/>
          </a:xfrm>
          <a:prstGeom prst="rect">
            <a:avLst/>
          </a:prstGeom>
        </p:spPr>
        <p:txBody>
          <a:bodyPr vert="horz" wrap="square" lIns="0" tIns="0" rIns="0" bIns="0" rtlCol="0">
            <a:spAutoFit/>
          </a:bodyPr>
          <a:lstStyle/>
          <a:p>
            <a:fld id="{81D60167-4931-47E6-BA6A-407CBD079E47}" type="slidenum">
              <a:rPr sz="882" dirty="0">
                <a:solidFill>
                  <a:srgbClr val="002A4E"/>
                </a:solidFill>
              </a:rPr>
              <a:pPr/>
              <a:t>25</a:t>
            </a:fld>
            <a:r>
              <a:rPr sz="882" dirty="0">
                <a:solidFill>
                  <a:srgbClr val="002A4E"/>
                </a:solidFill>
              </a:rPr>
              <a:t>|</a:t>
            </a:r>
            <a:r>
              <a:rPr sz="882" spc="-13" dirty="0">
                <a:solidFill>
                  <a:srgbClr val="002A4E"/>
                </a:solidFill>
              </a:rPr>
              <a:t> </a:t>
            </a:r>
            <a:r>
              <a:rPr lang="en-US" sz="900" dirty="0" err="1">
                <a:solidFill>
                  <a:srgbClr val="002A4E"/>
                </a:solidFill>
              </a:rPr>
              <a:t>CyberSafety</a:t>
            </a:r>
            <a:r>
              <a:rPr lang="en-US" sz="900" dirty="0">
                <a:solidFill>
                  <a:srgbClr val="002A4E"/>
                </a:solidFill>
              </a:rPr>
              <a:t>/</a:t>
            </a:r>
            <a:r>
              <a:rPr lang="en-US" sz="900" dirty="0" err="1">
                <a:solidFill>
                  <a:srgbClr val="002A4E"/>
                </a:solidFill>
              </a:rPr>
              <a:t>CyberSecurity</a:t>
            </a:r>
            <a:r>
              <a:rPr lang="en-US" sz="900" dirty="0">
                <a:solidFill>
                  <a:srgbClr val="002A4E"/>
                </a:solidFill>
              </a:rPr>
              <a:t> &amp; Smart/Autonomous Vessels</a:t>
            </a:r>
          </a:p>
        </p:txBody>
      </p:sp>
      <p:sp>
        <p:nvSpPr>
          <p:cNvPr id="4" name="object 4"/>
          <p:cNvSpPr txBox="1">
            <a:spLocks noGrp="1"/>
          </p:cNvSpPr>
          <p:nvPr>
            <p:ph type="title"/>
          </p:nvPr>
        </p:nvSpPr>
        <p:spPr>
          <a:xfrm>
            <a:off x="766688" y="822180"/>
            <a:ext cx="6803803" cy="487313"/>
          </a:xfrm>
          <a:prstGeom prst="rect">
            <a:avLst/>
          </a:prstGeom>
        </p:spPr>
        <p:txBody>
          <a:bodyPr vert="horz" wrap="square" lIns="0" tIns="0" rIns="0" bIns="0" rtlCol="0">
            <a:spAutoFit/>
          </a:bodyPr>
          <a:lstStyle/>
          <a:p>
            <a:pPr marL="36421">
              <a:lnSpc>
                <a:spcPts val="3781"/>
              </a:lnSpc>
            </a:pPr>
            <a:r>
              <a:rPr sz="3177" dirty="0"/>
              <a:t>Data-Centric Maintenance</a:t>
            </a:r>
            <a:r>
              <a:rPr sz="3177" spc="-22" dirty="0"/>
              <a:t> </a:t>
            </a:r>
            <a:r>
              <a:rPr sz="3177" spc="-4" dirty="0"/>
              <a:t>S</a:t>
            </a:r>
            <a:r>
              <a:rPr sz="3177" dirty="0"/>
              <a:t>trategy</a:t>
            </a:r>
            <a:endParaRPr sz="3177"/>
          </a:p>
        </p:txBody>
      </p:sp>
    </p:spTree>
    <p:extLst>
      <p:ext uri="{BB962C8B-B14F-4D97-AF65-F5344CB8AC3E}">
        <p14:creationId xmlns:p14="http://schemas.microsoft.com/office/powerpoint/2010/main" xmlns="" val="3922934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smtClean="0"/>
              <a:t>Thank you</a:t>
            </a:r>
            <a:endParaRPr lang="en-US" dirty="0"/>
          </a:p>
        </p:txBody>
      </p:sp>
    </p:spTree>
    <p:extLst>
      <p:ext uri="{BB962C8B-B14F-4D97-AF65-F5344CB8AC3E}">
        <p14:creationId xmlns:p14="http://schemas.microsoft.com/office/powerpoint/2010/main" xmlns="" val="31016149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r>
              <a:rPr lang="en-US" dirty="0" smtClean="0"/>
              <a:t>Classification Becomes Wider and Deeper</a:t>
            </a:r>
          </a:p>
          <a:p>
            <a:pPr lvl="1"/>
            <a:r>
              <a:rPr lang="en-US" dirty="0" err="1" smtClean="0"/>
              <a:t>CyberSafety</a:t>
            </a:r>
            <a:r>
              <a:rPr lang="en-US" dirty="0" smtClean="0"/>
              <a:t> and security</a:t>
            </a:r>
          </a:p>
          <a:p>
            <a:pPr lvl="1"/>
            <a:r>
              <a:rPr lang="en-US" dirty="0" smtClean="0"/>
              <a:t>Energy and environment</a:t>
            </a:r>
          </a:p>
          <a:p>
            <a:pPr lvl="1"/>
            <a:r>
              <a:rPr lang="en-US" dirty="0" smtClean="0"/>
              <a:t>Asset integrity</a:t>
            </a:r>
          </a:p>
          <a:p>
            <a:r>
              <a:rPr lang="en-US" dirty="0" smtClean="0"/>
              <a:t>Data Centric Future</a:t>
            </a:r>
          </a:p>
          <a:p>
            <a:pPr lvl="1"/>
            <a:r>
              <a:rPr lang="en-US" dirty="0" smtClean="0"/>
              <a:t>New inspection </a:t>
            </a:r>
            <a:br>
              <a:rPr lang="en-US" dirty="0" smtClean="0"/>
            </a:br>
            <a:r>
              <a:rPr lang="en-US" dirty="0" smtClean="0"/>
              <a:t>technologies</a:t>
            </a:r>
          </a:p>
          <a:p>
            <a:pPr lvl="1"/>
            <a:r>
              <a:rPr lang="en-US" dirty="0" smtClean="0"/>
              <a:t>Smart assets</a:t>
            </a:r>
          </a:p>
          <a:p>
            <a:r>
              <a:rPr lang="en-US" dirty="0" smtClean="0"/>
              <a:t>Adaptive to Changing Business </a:t>
            </a:r>
            <a:br>
              <a:rPr lang="en-US" dirty="0" smtClean="0"/>
            </a:br>
            <a:r>
              <a:rPr lang="en-US" dirty="0" smtClean="0"/>
              <a:t>Environment</a:t>
            </a:r>
          </a:p>
          <a:p>
            <a:pPr lvl="1"/>
            <a:r>
              <a:rPr lang="en-US" dirty="0" smtClean="0"/>
              <a:t>Marriage of asset </a:t>
            </a:r>
            <a:r>
              <a:rPr lang="en-US" dirty="0"/>
              <a:t>h</a:t>
            </a:r>
            <a:r>
              <a:rPr lang="en-US" dirty="0" smtClean="0"/>
              <a:t>ealth, </a:t>
            </a:r>
            <a:br>
              <a:rPr lang="en-US" dirty="0" smtClean="0"/>
            </a:br>
            <a:r>
              <a:rPr lang="en-US" dirty="0" smtClean="0"/>
              <a:t>performance and class</a:t>
            </a:r>
          </a:p>
          <a:p>
            <a:pPr lvl="1"/>
            <a:r>
              <a:rPr lang="en-US" dirty="0" smtClean="0"/>
              <a:t>New tools, methods and predictive </a:t>
            </a:r>
            <a:r>
              <a:rPr lang="en-US" dirty="0"/>
              <a:t>a</a:t>
            </a:r>
            <a:r>
              <a:rPr lang="en-US" dirty="0" smtClean="0"/>
              <a:t>nalytics</a:t>
            </a:r>
            <a:endParaRPr lang="en-US" dirty="0"/>
          </a:p>
        </p:txBody>
      </p:sp>
      <p:sp>
        <p:nvSpPr>
          <p:cNvPr id="2" name="Slide Number Placeholder 1"/>
          <p:cNvSpPr>
            <a:spLocks noGrp="1"/>
          </p:cNvSpPr>
          <p:nvPr>
            <p:ph type="sldNum" sz="quarter" idx="10"/>
          </p:nvPr>
        </p:nvSpPr>
        <p:spPr>
          <a:xfrm>
            <a:off x="280607" y="6311186"/>
            <a:ext cx="3777685" cy="233452"/>
          </a:xfrm>
        </p:spPr>
        <p:txBody>
          <a:bodyPr/>
          <a:lstStyle/>
          <a:p>
            <a:fld id="{41FAC4EC-5D89-1C41-A9EF-1F206B220A4C}" type="slidenum">
              <a:rPr lang="en-US" sz="1000" b="0" smtClean="0">
                <a:solidFill>
                  <a:srgbClr val="002A4E"/>
                </a:solidFill>
              </a:rPr>
              <a:pPr/>
              <a:t>3</a:t>
            </a:fld>
            <a:r>
              <a:rPr lang="en-US" sz="1000" b="0" dirty="0" smtClean="0">
                <a:solidFill>
                  <a:srgbClr val="002A4E"/>
                </a:solidFill>
              </a:rPr>
              <a:t> | </a:t>
            </a:r>
            <a:r>
              <a:rPr lang="en-US" sz="1000" b="0" dirty="0" err="1">
                <a:solidFill>
                  <a:srgbClr val="002A4E"/>
                </a:solidFill>
              </a:rPr>
              <a:t>CyberSafety</a:t>
            </a:r>
            <a:r>
              <a:rPr lang="en-US" sz="1000" b="0" dirty="0">
                <a:solidFill>
                  <a:srgbClr val="002A4E"/>
                </a:solidFill>
              </a:rPr>
              <a:t>/</a:t>
            </a:r>
            <a:r>
              <a:rPr lang="en-US" sz="1000" b="0" dirty="0" err="1">
                <a:solidFill>
                  <a:srgbClr val="002A4E"/>
                </a:solidFill>
              </a:rPr>
              <a:t>CyberSecurity</a:t>
            </a:r>
            <a:r>
              <a:rPr lang="en-US" sz="1000" b="0" dirty="0">
                <a:solidFill>
                  <a:srgbClr val="002A4E"/>
                </a:solidFill>
              </a:rPr>
              <a:t> &amp; Smart/Autonomous Vessels</a:t>
            </a:r>
          </a:p>
        </p:txBody>
      </p:sp>
      <p:sp>
        <p:nvSpPr>
          <p:cNvPr id="4" name="Text Placeholder 3"/>
          <p:cNvSpPr>
            <a:spLocks noGrp="1"/>
          </p:cNvSpPr>
          <p:nvPr>
            <p:ph type="body" sz="quarter" idx="12"/>
          </p:nvPr>
        </p:nvSpPr>
        <p:spPr/>
        <p:txBody>
          <a:bodyPr/>
          <a:lstStyle/>
          <a:p>
            <a:r>
              <a:rPr lang="en-US" sz="3200" dirty="0" smtClean="0"/>
              <a:t>What Does Tomorrow Look Like?</a:t>
            </a:r>
            <a:endParaRPr lang="en-US" sz="3200" dirty="0"/>
          </a:p>
        </p:txBody>
      </p:sp>
      <p:sp>
        <p:nvSpPr>
          <p:cNvPr id="5" name="Right Arrow 4"/>
          <p:cNvSpPr/>
          <p:nvPr/>
        </p:nvSpPr>
        <p:spPr>
          <a:xfrm rot="2060340">
            <a:off x="4846570" y="1868642"/>
            <a:ext cx="933254" cy="3676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ight Arrow 7"/>
          <p:cNvSpPr/>
          <p:nvPr/>
        </p:nvSpPr>
        <p:spPr>
          <a:xfrm>
            <a:off x="3960305" y="3169099"/>
            <a:ext cx="1530150" cy="3563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ight Arrow 10"/>
          <p:cNvSpPr/>
          <p:nvPr/>
        </p:nvSpPr>
        <p:spPr>
          <a:xfrm rot="19170985">
            <a:off x="4949822" y="4665702"/>
            <a:ext cx="933254" cy="3676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flipH="1">
            <a:off x="5772716" y="2704579"/>
            <a:ext cx="2535542" cy="1785104"/>
          </a:xfrm>
          <a:prstGeom prst="rect">
            <a:avLst/>
          </a:prstGeom>
          <a:noFill/>
        </p:spPr>
        <p:txBody>
          <a:bodyPr wrap="square" rtlCol="0">
            <a:spAutoFit/>
          </a:bodyPr>
          <a:lstStyle/>
          <a:p>
            <a:r>
              <a:rPr lang="en-US" sz="2200" dirty="0" smtClean="0">
                <a:solidFill>
                  <a:srgbClr val="002A4E"/>
                </a:solidFill>
                <a:latin typeface="Arial" panose="020B0604020202020204" pitchFamily="34" charset="0"/>
                <a:cs typeface="Arial" panose="020B0604020202020204" pitchFamily="34" charset="0"/>
              </a:rPr>
              <a:t>Systems </a:t>
            </a:r>
            <a:r>
              <a:rPr lang="en-US" sz="2200" dirty="0">
                <a:solidFill>
                  <a:srgbClr val="002A4E"/>
                </a:solidFill>
                <a:latin typeface="Arial" panose="020B0604020202020204" pitchFamily="34" charset="0"/>
                <a:cs typeface="Arial" panose="020B0604020202020204" pitchFamily="34" charset="0"/>
              </a:rPr>
              <a:t>e</a:t>
            </a:r>
            <a:r>
              <a:rPr lang="en-US" sz="2200" dirty="0" smtClean="0">
                <a:solidFill>
                  <a:srgbClr val="002A4E"/>
                </a:solidFill>
                <a:latin typeface="Arial" panose="020B0604020202020204" pitchFamily="34" charset="0"/>
                <a:cs typeface="Arial" panose="020B0604020202020204" pitchFamily="34" charset="0"/>
              </a:rPr>
              <a:t>ngineering and process design will accelerate this achievement</a:t>
            </a:r>
            <a:endParaRPr lang="en-US" sz="2200" dirty="0">
              <a:solidFill>
                <a:srgbClr val="002A4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57682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p:txBody>
          <a:bodyPr/>
          <a:lstStyle/>
          <a:p>
            <a:r>
              <a:rPr lang="en-US" dirty="0" err="1" smtClean="0">
                <a:effectLst>
                  <a:outerShdw blurRad="38100" dist="38100" dir="2700000" algn="tl">
                    <a:srgbClr val="000000">
                      <a:alpha val="43137"/>
                    </a:srgbClr>
                  </a:outerShdw>
                </a:effectLst>
              </a:rPr>
              <a:t>CyberSafety</a:t>
            </a:r>
            <a:r>
              <a:rPr lang="en-US" dirty="0" smtClean="0">
                <a:effectLst>
                  <a:outerShdw blurRad="38100" dist="38100" dir="2700000" algn="tl">
                    <a:srgbClr val="000000">
                      <a:alpha val="43137"/>
                    </a:srgbClr>
                  </a:outerShdw>
                </a:effectLst>
              </a:rPr>
              <a:t>/</a:t>
            </a:r>
            <a:r>
              <a:rPr lang="en-US" dirty="0" err="1" smtClean="0">
                <a:effectLst>
                  <a:outerShdw blurRad="38100" dist="38100" dir="2700000" algn="tl">
                    <a:srgbClr val="000000">
                      <a:alpha val="43137"/>
                    </a:srgbClr>
                  </a:outerShdw>
                </a:effectLst>
              </a:rPr>
              <a:t>CyberSecurity</a:t>
            </a:r>
            <a:endParaRPr lang="en-US" dirty="0">
              <a:effectLst>
                <a:outerShdw blurRad="38100" dist="38100" dir="2700000" algn="tl">
                  <a:srgbClr val="000000">
                    <a:alpha val="43137"/>
                  </a:srgbClr>
                </a:outerShdw>
              </a:effectLst>
            </a:endParaRPr>
          </a:p>
          <a:p>
            <a:endParaRPr lang="en-US" dirty="0"/>
          </a:p>
        </p:txBody>
      </p:sp>
      <p:sp>
        <p:nvSpPr>
          <p:cNvPr id="4" name="Slide Number Placeholder 3"/>
          <p:cNvSpPr>
            <a:spLocks noGrp="1"/>
          </p:cNvSpPr>
          <p:nvPr>
            <p:ph type="sldNum" sz="quarter" idx="4"/>
          </p:nvPr>
        </p:nvSpPr>
        <p:spPr>
          <a:xfrm>
            <a:off x="280607" y="6463585"/>
            <a:ext cx="3808508" cy="276261"/>
          </a:xfrm>
        </p:spPr>
        <p:txBody>
          <a:bodyPr/>
          <a:lstStyle/>
          <a:p>
            <a:fld id="{41FAC4EC-5D89-1C41-A9EF-1F206B220A4C}" type="slidenum">
              <a:rPr lang="en-US" sz="1000" smtClean="0">
                <a:solidFill>
                  <a:srgbClr val="002A4E"/>
                </a:solidFill>
              </a:rPr>
              <a:pPr/>
              <a:t>4</a:t>
            </a:fld>
            <a:r>
              <a:rPr lang="en-US" sz="1000" dirty="0" smtClean="0">
                <a:solidFill>
                  <a:srgbClr val="002A4E"/>
                </a:solidFill>
              </a:rPr>
              <a:t> |</a:t>
            </a:r>
            <a:r>
              <a:rPr lang="en-US" sz="1000" b="0" dirty="0"/>
              <a:t> </a:t>
            </a:r>
            <a:r>
              <a:rPr lang="en-US" sz="1000" b="0" dirty="0" err="1">
                <a:solidFill>
                  <a:srgbClr val="002A4E"/>
                </a:solidFill>
              </a:rPr>
              <a:t>CyberSafety</a:t>
            </a:r>
            <a:r>
              <a:rPr lang="en-US" sz="1000" b="0" dirty="0">
                <a:solidFill>
                  <a:srgbClr val="002A4E"/>
                </a:solidFill>
              </a:rPr>
              <a:t>/</a:t>
            </a:r>
            <a:r>
              <a:rPr lang="en-US" sz="1000" b="0" dirty="0" err="1">
                <a:solidFill>
                  <a:srgbClr val="002A4E"/>
                </a:solidFill>
              </a:rPr>
              <a:t>CyberSecurity</a:t>
            </a:r>
            <a:r>
              <a:rPr lang="en-US" sz="1000" b="0" dirty="0">
                <a:solidFill>
                  <a:srgbClr val="002A4E"/>
                </a:solidFill>
              </a:rPr>
              <a:t> &amp; Smart/Autonomous Vessels</a:t>
            </a:r>
            <a:endParaRPr lang="en-US" sz="1000" dirty="0">
              <a:solidFill>
                <a:srgbClr val="002A4E"/>
              </a:solidFill>
            </a:endParaRPr>
          </a:p>
        </p:txBody>
      </p:sp>
    </p:spTree>
    <p:extLst>
      <p:ext uri="{BB962C8B-B14F-4D97-AF65-F5344CB8AC3E}">
        <p14:creationId xmlns:p14="http://schemas.microsoft.com/office/powerpoint/2010/main" xmlns="" val="21854993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45528" y="1371563"/>
            <a:ext cx="4976355" cy="4408188"/>
          </a:xfrm>
          <a:prstGeom prst="rect">
            <a:avLst/>
          </a:prstGeom>
        </p:spPr>
      </p:pic>
      <p:sp>
        <p:nvSpPr>
          <p:cNvPr id="11" name="Content Placeholder 10"/>
          <p:cNvSpPr>
            <a:spLocks noGrp="1"/>
          </p:cNvSpPr>
          <p:nvPr>
            <p:ph sz="quarter" idx="11"/>
          </p:nvPr>
        </p:nvSpPr>
        <p:spPr/>
        <p:txBody>
          <a:bodyPr/>
          <a:lstStyle/>
          <a:p>
            <a:r>
              <a:rPr lang="en-US" dirty="0" smtClean="0"/>
              <a:t>Adding A New </a:t>
            </a:r>
            <a:br>
              <a:rPr lang="en-US" dirty="0" smtClean="0"/>
            </a:br>
            <a:r>
              <a:rPr lang="en-US" dirty="0" smtClean="0"/>
              <a:t>Dimension</a:t>
            </a:r>
          </a:p>
          <a:p>
            <a:endParaRPr lang="en-US" dirty="0"/>
          </a:p>
        </p:txBody>
      </p:sp>
      <p:sp>
        <p:nvSpPr>
          <p:cNvPr id="3" name="Slide Number Placeholder 2"/>
          <p:cNvSpPr>
            <a:spLocks noGrp="1"/>
          </p:cNvSpPr>
          <p:nvPr>
            <p:ph type="sldNum" sz="quarter" idx="10"/>
          </p:nvPr>
        </p:nvSpPr>
        <p:spPr>
          <a:xfrm>
            <a:off x="280607" y="6311186"/>
            <a:ext cx="3428364" cy="202630"/>
          </a:xfrm>
        </p:spPr>
        <p:txBody>
          <a:bodyPr/>
          <a:lstStyle/>
          <a:p>
            <a:fld id="{41FAC4EC-5D89-1C41-A9EF-1F206B220A4C}" type="slidenum">
              <a:rPr lang="en-US" sz="900" b="0" smtClean="0">
                <a:solidFill>
                  <a:srgbClr val="002A4E"/>
                </a:solidFill>
              </a:rPr>
              <a:pPr/>
              <a:t>5</a:t>
            </a:fld>
            <a:r>
              <a:rPr lang="en-US" sz="900" b="0" dirty="0" smtClean="0">
                <a:solidFill>
                  <a:srgbClr val="002A4E"/>
                </a:solidFill>
              </a:rPr>
              <a:t> | </a:t>
            </a:r>
            <a:r>
              <a:rPr lang="en-US" sz="900" b="0" dirty="0" err="1">
                <a:solidFill>
                  <a:srgbClr val="002A4E"/>
                </a:solidFill>
              </a:rPr>
              <a:t>CyberSafety</a:t>
            </a:r>
            <a:r>
              <a:rPr lang="en-US" sz="900" b="0" dirty="0">
                <a:solidFill>
                  <a:srgbClr val="002A4E"/>
                </a:solidFill>
              </a:rPr>
              <a:t>/</a:t>
            </a:r>
            <a:r>
              <a:rPr lang="en-US" sz="900" b="0" dirty="0" err="1">
                <a:solidFill>
                  <a:srgbClr val="002A4E"/>
                </a:solidFill>
              </a:rPr>
              <a:t>CyberSecurity</a:t>
            </a:r>
            <a:r>
              <a:rPr lang="en-US" sz="900" b="0" dirty="0">
                <a:solidFill>
                  <a:srgbClr val="002A4E"/>
                </a:solidFill>
              </a:rPr>
              <a:t> &amp; Smart/Autonomous Vessels</a:t>
            </a:r>
          </a:p>
        </p:txBody>
      </p:sp>
      <p:sp>
        <p:nvSpPr>
          <p:cNvPr id="4" name="Text Placeholder 3"/>
          <p:cNvSpPr>
            <a:spLocks noGrp="1"/>
          </p:cNvSpPr>
          <p:nvPr>
            <p:ph type="body" sz="quarter" idx="12"/>
          </p:nvPr>
        </p:nvSpPr>
        <p:spPr/>
        <p:txBody>
          <a:bodyPr/>
          <a:lstStyle/>
          <a:p>
            <a:r>
              <a:rPr lang="en-US" sz="3200" dirty="0" smtClean="0"/>
              <a:t>Safety Continuum</a:t>
            </a:r>
            <a:endParaRPr lang="en-US" sz="3200" dirty="0"/>
          </a:p>
        </p:txBody>
      </p:sp>
      <p:sp>
        <p:nvSpPr>
          <p:cNvPr id="7" name="TextBox 6"/>
          <p:cNvSpPr txBox="1"/>
          <p:nvPr/>
        </p:nvSpPr>
        <p:spPr>
          <a:xfrm rot="17960057">
            <a:off x="1493890" y="3321842"/>
            <a:ext cx="4356996" cy="400110"/>
          </a:xfrm>
          <a:prstGeom prst="rect">
            <a:avLst/>
          </a:prstGeom>
          <a:noFill/>
        </p:spPr>
        <p:txBody>
          <a:bodyPr wrap="square" rtlCol="0">
            <a:spAutoFit/>
          </a:bodyPr>
          <a:lstStyle/>
          <a:p>
            <a:pPr algn="ctr" defTabSz="887553"/>
            <a:r>
              <a:rPr lang="en-US" sz="2000" dirty="0">
                <a:solidFill>
                  <a:srgbClr val="FFFFFF"/>
                </a:solidFill>
                <a:latin typeface="Arial" panose="020B0604020202020204" pitchFamily="34" charset="0"/>
                <a:cs typeface="Arial" panose="020B0604020202020204" pitchFamily="34" charset="0"/>
              </a:rPr>
              <a:t>Hull: Structure</a:t>
            </a:r>
          </a:p>
        </p:txBody>
      </p:sp>
      <p:sp>
        <p:nvSpPr>
          <p:cNvPr id="8" name="TextBox 7"/>
          <p:cNvSpPr txBox="1"/>
          <p:nvPr/>
        </p:nvSpPr>
        <p:spPr>
          <a:xfrm rot="3620416">
            <a:off x="3844407" y="3503421"/>
            <a:ext cx="4086286" cy="400110"/>
          </a:xfrm>
          <a:prstGeom prst="rect">
            <a:avLst/>
          </a:prstGeom>
          <a:noFill/>
        </p:spPr>
        <p:txBody>
          <a:bodyPr wrap="square" rtlCol="0">
            <a:spAutoFit/>
          </a:bodyPr>
          <a:lstStyle/>
          <a:p>
            <a:pPr algn="ctr" defTabSz="887553"/>
            <a:r>
              <a:rPr lang="en-US" sz="2000" dirty="0">
                <a:solidFill>
                  <a:srgbClr val="FFFFFF"/>
                </a:solidFill>
                <a:latin typeface="Arial" panose="020B0604020202020204" pitchFamily="34" charset="0"/>
                <a:cs typeface="Arial" panose="020B0604020202020204" pitchFamily="34" charset="0"/>
              </a:rPr>
              <a:t>Mechanical: Electrical</a:t>
            </a:r>
          </a:p>
        </p:txBody>
      </p:sp>
      <p:sp>
        <p:nvSpPr>
          <p:cNvPr id="9" name="TextBox 8"/>
          <p:cNvSpPr txBox="1"/>
          <p:nvPr/>
        </p:nvSpPr>
        <p:spPr>
          <a:xfrm>
            <a:off x="2613388" y="5216464"/>
            <a:ext cx="4265199" cy="400110"/>
          </a:xfrm>
          <a:prstGeom prst="rect">
            <a:avLst/>
          </a:prstGeom>
          <a:noFill/>
        </p:spPr>
        <p:txBody>
          <a:bodyPr wrap="square" rtlCol="0">
            <a:spAutoFit/>
          </a:bodyPr>
          <a:lstStyle/>
          <a:p>
            <a:pPr algn="ctr" defTabSz="887553"/>
            <a:r>
              <a:rPr lang="en-US" sz="2000" dirty="0" smtClean="0">
                <a:solidFill>
                  <a:srgbClr val="FFFFFF"/>
                </a:solidFill>
                <a:latin typeface="Arial" panose="020B0604020202020204" pitchFamily="34" charset="0"/>
                <a:cs typeface="Arial" panose="020B0604020202020204" pitchFamily="34" charset="0"/>
              </a:rPr>
              <a:t>Cyber, Software and Smart</a:t>
            </a:r>
            <a:endParaRPr lang="en-US" sz="20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8903082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280988" y="1290638"/>
            <a:ext cx="8494712" cy="3201849"/>
          </a:xfrm>
        </p:spPr>
        <p:txBody>
          <a:bodyPr/>
          <a:lstStyle/>
          <a:p>
            <a:pPr lvl="0">
              <a:lnSpc>
                <a:spcPct val="100000"/>
              </a:lnSpc>
              <a:spcBef>
                <a:spcPts val="600"/>
              </a:spcBef>
            </a:pPr>
            <a:r>
              <a:rPr lang="en-US" sz="2200" b="1" i="1" dirty="0">
                <a:solidFill>
                  <a:srgbClr val="000000"/>
                </a:solidFill>
              </a:rPr>
              <a:t>Cybersafety</a:t>
            </a:r>
            <a:r>
              <a:rPr lang="en-US" sz="2200" i="1" dirty="0">
                <a:solidFill>
                  <a:srgbClr val="000000"/>
                </a:solidFill>
              </a:rPr>
              <a:t>: </a:t>
            </a:r>
            <a:r>
              <a:rPr lang="en-US" sz="2200" dirty="0">
                <a:solidFill>
                  <a:srgbClr val="000000"/>
                </a:solidFill>
              </a:rPr>
              <a:t>Guidelines and standards for computerized, automated, and autonomous systems that verify those systems are </a:t>
            </a:r>
            <a:r>
              <a:rPr lang="en-US" sz="2200" b="1" dirty="0">
                <a:solidFill>
                  <a:srgbClr val="000000"/>
                </a:solidFill>
              </a:rPr>
              <a:t>designed, built, operated, and maintained so as to allow only predictable, repeatable behaviors, especially in those areas of operation or maintenance that can affect human, system, enterprise or environmental safety.</a:t>
            </a:r>
          </a:p>
          <a:p>
            <a:pPr marL="0" lvl="0" indent="0">
              <a:buNone/>
            </a:pPr>
            <a:endParaRPr lang="en-US" sz="2000" dirty="0"/>
          </a:p>
          <a:p>
            <a:pPr marL="0" indent="0">
              <a:buNone/>
            </a:pPr>
            <a:endParaRPr lang="en-US" dirty="0"/>
          </a:p>
        </p:txBody>
      </p:sp>
      <p:sp>
        <p:nvSpPr>
          <p:cNvPr id="3" name="Slide Number Placeholder 2"/>
          <p:cNvSpPr>
            <a:spLocks noGrp="1"/>
          </p:cNvSpPr>
          <p:nvPr>
            <p:ph type="sldNum" sz="quarter" idx="10"/>
          </p:nvPr>
        </p:nvSpPr>
        <p:spPr>
          <a:xfrm>
            <a:off x="280607" y="6311186"/>
            <a:ext cx="4034539" cy="286500"/>
          </a:xfrm>
        </p:spPr>
        <p:txBody>
          <a:bodyPr/>
          <a:lstStyle/>
          <a:p>
            <a:fld id="{41FAC4EC-5D89-1C41-A9EF-1F206B220A4C}" type="slidenum">
              <a:rPr lang="en-US" sz="1000" smtClean="0">
                <a:solidFill>
                  <a:srgbClr val="002A4E"/>
                </a:solidFill>
              </a:rPr>
              <a:pPr/>
              <a:t>6</a:t>
            </a:fld>
            <a:r>
              <a:rPr lang="en-US" sz="1000" dirty="0">
                <a:solidFill>
                  <a:srgbClr val="002A4E"/>
                </a:solidFill>
              </a:rPr>
              <a:t> </a:t>
            </a:r>
            <a:r>
              <a:rPr lang="en-US" sz="1000" dirty="0" smtClean="0">
                <a:solidFill>
                  <a:srgbClr val="002A4E"/>
                </a:solidFill>
              </a:rPr>
              <a:t>|</a:t>
            </a:r>
            <a:r>
              <a:rPr lang="en-US" sz="1000" b="0" dirty="0" err="1">
                <a:solidFill>
                  <a:srgbClr val="002A4E"/>
                </a:solidFill>
              </a:rPr>
              <a:t>CyberSafety</a:t>
            </a:r>
            <a:r>
              <a:rPr lang="en-US" sz="1000" b="0" dirty="0">
                <a:solidFill>
                  <a:srgbClr val="002A4E"/>
                </a:solidFill>
              </a:rPr>
              <a:t>/</a:t>
            </a:r>
            <a:r>
              <a:rPr lang="en-US" sz="1000" b="0" dirty="0" err="1">
                <a:solidFill>
                  <a:srgbClr val="002A4E"/>
                </a:solidFill>
              </a:rPr>
              <a:t>CyberSecurity</a:t>
            </a:r>
            <a:r>
              <a:rPr lang="en-US" sz="1000" b="0" dirty="0">
                <a:solidFill>
                  <a:srgbClr val="002A4E"/>
                </a:solidFill>
              </a:rPr>
              <a:t> &amp; Smart/Autonomous Vessels</a:t>
            </a:r>
            <a:endParaRPr lang="en-US" sz="1000" dirty="0">
              <a:solidFill>
                <a:srgbClr val="002A4E"/>
              </a:solidFill>
            </a:endParaRPr>
          </a:p>
          <a:p>
            <a:endParaRPr lang="en-US" sz="1000" dirty="0">
              <a:solidFill>
                <a:srgbClr val="002A4E"/>
              </a:solidFill>
            </a:endParaRPr>
          </a:p>
        </p:txBody>
      </p:sp>
      <p:sp>
        <p:nvSpPr>
          <p:cNvPr id="4" name="Text Placeholder 3"/>
          <p:cNvSpPr>
            <a:spLocks noGrp="1"/>
          </p:cNvSpPr>
          <p:nvPr>
            <p:ph type="body" sz="quarter" idx="12"/>
          </p:nvPr>
        </p:nvSpPr>
        <p:spPr/>
        <p:txBody>
          <a:bodyPr/>
          <a:lstStyle/>
          <a:p>
            <a:r>
              <a:rPr lang="en-US" dirty="0"/>
              <a:t>Definition: Cybersafety</a:t>
            </a:r>
          </a:p>
        </p:txBody>
      </p:sp>
      <p:sp>
        <p:nvSpPr>
          <p:cNvPr id="6" name="TextBox 5"/>
          <p:cNvSpPr txBox="1"/>
          <p:nvPr/>
        </p:nvSpPr>
        <p:spPr>
          <a:xfrm>
            <a:off x="621513" y="3644659"/>
            <a:ext cx="8017566" cy="2308324"/>
          </a:xfrm>
          <a:prstGeom prst="rect">
            <a:avLst/>
          </a:prstGeom>
          <a:solidFill>
            <a:srgbClr val="002A4E"/>
          </a:solidFill>
        </p:spPr>
        <p:txBody>
          <a:bodyPr wrap="square" rtlCol="0">
            <a:spAutoFit/>
          </a:bodyPr>
          <a:lstStyle/>
          <a:p>
            <a:pPr lvl="0"/>
            <a:r>
              <a:rPr lang="en-US" sz="2000" b="1" dirty="0">
                <a:solidFill>
                  <a:schemeClr val="bg1"/>
                </a:solidFill>
                <a:latin typeface="Arial" panose="020B0604020202020204" pitchFamily="34" charset="0"/>
                <a:cs typeface="Arial" panose="020B0604020202020204" pitchFamily="34" charset="0"/>
              </a:rPr>
              <a:t>Cybersafety </a:t>
            </a:r>
            <a:r>
              <a:rPr lang="en-US" sz="2000" b="1" dirty="0">
                <a:solidFill>
                  <a:srgbClr val="FFFF00"/>
                </a:solidFill>
                <a:latin typeface="Arial" panose="020B0604020202020204" pitchFamily="34" charset="0"/>
                <a:cs typeface="Arial" panose="020B0604020202020204" pitchFamily="34" charset="0"/>
              </a:rPr>
              <a:t>depends on </a:t>
            </a:r>
            <a:r>
              <a:rPr lang="en-US" sz="2000" b="1" dirty="0">
                <a:solidFill>
                  <a:schemeClr val="bg1"/>
                </a:solidFill>
                <a:latin typeface="Arial" panose="020B0604020202020204" pitchFamily="34" charset="0"/>
                <a:cs typeface="Arial" panose="020B0604020202020204" pitchFamily="34" charset="0"/>
              </a:rPr>
              <a:t>the </a:t>
            </a:r>
            <a:r>
              <a:rPr lang="en-US" sz="2000" b="1" u="sng" dirty="0">
                <a:solidFill>
                  <a:schemeClr val="bg1"/>
                </a:solidFill>
                <a:latin typeface="Arial" panose="020B0604020202020204" pitchFamily="34" charset="0"/>
                <a:cs typeface="Arial" panose="020B0604020202020204" pitchFamily="34" charset="0"/>
              </a:rPr>
              <a:t>deterministic behaviors </a:t>
            </a:r>
            <a:r>
              <a:rPr lang="en-US" sz="2000" b="1" dirty="0">
                <a:solidFill>
                  <a:schemeClr val="bg1"/>
                </a:solidFill>
                <a:latin typeface="Arial" panose="020B0604020202020204" pitchFamily="34" charset="0"/>
                <a:cs typeface="Arial" panose="020B0604020202020204" pitchFamily="34" charset="0"/>
              </a:rPr>
              <a:t>that characterize well-engineered systems and enhance functional safety</a:t>
            </a:r>
            <a:r>
              <a:rPr lang="en-US" sz="2000" b="1" dirty="0" smtClean="0">
                <a:solidFill>
                  <a:schemeClr val="bg1"/>
                </a:solidFill>
                <a:latin typeface="Arial" panose="020B0604020202020204" pitchFamily="34" charset="0"/>
                <a:cs typeface="Arial" panose="020B0604020202020204" pitchFamily="34" charset="0"/>
              </a:rPr>
              <a:t>.</a:t>
            </a:r>
          </a:p>
          <a:p>
            <a:pPr lvl="0"/>
            <a:endParaRPr lang="en-US" sz="2000" b="1" dirty="0">
              <a:solidFill>
                <a:schemeClr val="bg1"/>
              </a:solidFill>
              <a:latin typeface="Arial" panose="020B0604020202020204" pitchFamily="34" charset="0"/>
              <a:cs typeface="Arial" panose="020B0604020202020204" pitchFamily="34" charset="0"/>
            </a:endParaRPr>
          </a:p>
          <a:p>
            <a:r>
              <a:rPr lang="en-US" sz="2000" dirty="0" err="1">
                <a:solidFill>
                  <a:schemeClr val="bg1"/>
                </a:solidFill>
                <a:latin typeface="Arial" panose="020B0604020202020204" pitchFamily="34" charset="0"/>
                <a:cs typeface="Arial" panose="020B0604020202020204" pitchFamily="34" charset="0"/>
              </a:rPr>
              <a:t>Cybersafety</a:t>
            </a:r>
            <a:r>
              <a:rPr lang="en-US" sz="2000" dirty="0">
                <a:solidFill>
                  <a:schemeClr val="bg1"/>
                </a:solidFill>
                <a:latin typeface="Arial" panose="020B0604020202020204" pitchFamily="34" charset="0"/>
                <a:cs typeface="Arial" panose="020B0604020202020204" pitchFamily="34" charset="0"/>
              </a:rPr>
              <a:t> </a:t>
            </a:r>
            <a:r>
              <a:rPr lang="en-US" sz="2000" dirty="0">
                <a:solidFill>
                  <a:srgbClr val="FFFF00"/>
                </a:solidFill>
                <a:latin typeface="Arial" panose="020B0604020202020204" pitchFamily="34" charset="0"/>
                <a:cs typeface="Arial" panose="020B0604020202020204" pitchFamily="34" charset="0"/>
              </a:rPr>
              <a:t>requires</a:t>
            </a:r>
            <a:r>
              <a:rPr lang="en-US" sz="2000" dirty="0">
                <a:solidFill>
                  <a:schemeClr val="bg1"/>
                </a:solidFill>
                <a:latin typeface="Arial" panose="020B0604020202020204" pitchFamily="34" charset="0"/>
                <a:cs typeface="Arial" panose="020B0604020202020204" pitchFamily="34" charset="0"/>
              </a:rPr>
              <a:t> management of </a:t>
            </a:r>
            <a:r>
              <a:rPr lang="en-US" sz="2000" u="sng" dirty="0">
                <a:solidFill>
                  <a:schemeClr val="bg1"/>
                </a:solidFill>
                <a:latin typeface="Arial" panose="020B0604020202020204" pitchFamily="34" charset="0"/>
                <a:cs typeface="Arial" panose="020B0604020202020204" pitchFamily="34" charset="0"/>
              </a:rPr>
              <a:t>software integrity </a:t>
            </a:r>
            <a:r>
              <a:rPr lang="en-US" sz="2000" dirty="0">
                <a:solidFill>
                  <a:schemeClr val="bg1"/>
                </a:solidFill>
                <a:latin typeface="Arial" panose="020B0604020202020204" pitchFamily="34" charset="0"/>
                <a:cs typeface="Arial" panose="020B0604020202020204" pitchFamily="34" charset="0"/>
              </a:rPr>
              <a:t>to reduce technical risk in software-intensive systems. </a:t>
            </a:r>
          </a:p>
          <a:p>
            <a:pPr lvl="0"/>
            <a:endParaRPr lang="en-US" dirty="0">
              <a:solidFill>
                <a:schemeClr val="bg1"/>
              </a:solidFill>
            </a:endParaRPr>
          </a:p>
        </p:txBody>
      </p:sp>
    </p:spTree>
    <p:extLst>
      <p:ext uri="{BB962C8B-B14F-4D97-AF65-F5344CB8AC3E}">
        <p14:creationId xmlns:p14="http://schemas.microsoft.com/office/powerpoint/2010/main" xmlns="" val="70039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r>
              <a:rPr lang="en-US" dirty="0"/>
              <a:t>Classification and survey are natural methods to include cybersecurity in conventional risk assessment and inspection work efforts</a:t>
            </a:r>
          </a:p>
          <a:p>
            <a:r>
              <a:rPr lang="en-US" dirty="0"/>
              <a:t>The maritime environment requires clear, measurable, uniform objectives – similar to Rules – for understanding and adoption</a:t>
            </a:r>
          </a:p>
          <a:p>
            <a:r>
              <a:rPr lang="en-US" dirty="0"/>
              <a:t>The</a:t>
            </a:r>
            <a:r>
              <a:rPr lang="en-US" b="1" i="1" dirty="0"/>
              <a:t> ABS CyberSafety® </a:t>
            </a:r>
            <a:r>
              <a:rPr lang="en-US" dirty="0"/>
              <a:t>program includes new methods for both Engineering and Survey to assess the </a:t>
            </a:r>
            <a:r>
              <a:rPr lang="en-US" b="1" i="1" dirty="0"/>
              <a:t>safety and security of cyber-enabled systems </a:t>
            </a:r>
            <a:r>
              <a:rPr lang="en-US" dirty="0"/>
              <a:t>aboard ships, at-sea assets, and shoreside facilities that serve or service those assets. </a:t>
            </a:r>
          </a:p>
          <a:p>
            <a:endParaRPr lang="en-US" dirty="0"/>
          </a:p>
        </p:txBody>
      </p:sp>
      <p:sp>
        <p:nvSpPr>
          <p:cNvPr id="3" name="Slide Number Placeholder 2"/>
          <p:cNvSpPr>
            <a:spLocks noGrp="1"/>
          </p:cNvSpPr>
          <p:nvPr>
            <p:ph type="sldNum" sz="quarter" idx="10"/>
          </p:nvPr>
        </p:nvSpPr>
        <p:spPr>
          <a:xfrm>
            <a:off x="280607" y="6311186"/>
            <a:ext cx="3911249" cy="192356"/>
          </a:xfrm>
        </p:spPr>
        <p:txBody>
          <a:bodyPr/>
          <a:lstStyle/>
          <a:p>
            <a:fld id="{41FAC4EC-5D89-1C41-A9EF-1F206B220A4C}" type="slidenum">
              <a:rPr lang="en-US" sz="1000" smtClean="0">
                <a:solidFill>
                  <a:srgbClr val="002A4E"/>
                </a:solidFill>
              </a:rPr>
              <a:pPr/>
              <a:t>7</a:t>
            </a:fld>
            <a:r>
              <a:rPr lang="en-US" sz="1000" dirty="0">
                <a:solidFill>
                  <a:srgbClr val="002A4E"/>
                </a:solidFill>
              </a:rPr>
              <a:t> | </a:t>
            </a:r>
            <a:r>
              <a:rPr lang="en-US" sz="1000" b="0" dirty="0" err="1">
                <a:solidFill>
                  <a:srgbClr val="002A4E"/>
                </a:solidFill>
              </a:rPr>
              <a:t>CyberSafety</a:t>
            </a:r>
            <a:r>
              <a:rPr lang="en-US" sz="1000" b="0" dirty="0">
                <a:solidFill>
                  <a:srgbClr val="002A4E"/>
                </a:solidFill>
              </a:rPr>
              <a:t>/</a:t>
            </a:r>
            <a:r>
              <a:rPr lang="en-US" sz="1000" b="0" dirty="0" err="1">
                <a:solidFill>
                  <a:srgbClr val="002A4E"/>
                </a:solidFill>
              </a:rPr>
              <a:t>CyberSecurity</a:t>
            </a:r>
            <a:r>
              <a:rPr lang="en-US" sz="1000" b="0" dirty="0">
                <a:solidFill>
                  <a:srgbClr val="002A4E"/>
                </a:solidFill>
              </a:rPr>
              <a:t> &amp; Smart/Autonomous Vessels</a:t>
            </a:r>
            <a:endParaRPr lang="en-US" sz="1000" dirty="0">
              <a:solidFill>
                <a:srgbClr val="002A4E"/>
              </a:solidFill>
            </a:endParaRPr>
          </a:p>
        </p:txBody>
      </p:sp>
      <p:sp>
        <p:nvSpPr>
          <p:cNvPr id="4" name="Text Placeholder 3"/>
          <p:cNvSpPr>
            <a:spLocks noGrp="1"/>
          </p:cNvSpPr>
          <p:nvPr>
            <p:ph type="body" sz="quarter" idx="12"/>
          </p:nvPr>
        </p:nvSpPr>
        <p:spPr/>
        <p:txBody>
          <a:bodyPr/>
          <a:lstStyle/>
          <a:p>
            <a:r>
              <a:rPr lang="en-US" dirty="0" smtClean="0"/>
              <a:t>Class and Maritime </a:t>
            </a:r>
            <a:r>
              <a:rPr lang="en-US" dirty="0"/>
              <a:t>Cybersecurity</a:t>
            </a:r>
          </a:p>
        </p:txBody>
      </p:sp>
    </p:spTree>
    <p:extLst>
      <p:ext uri="{BB962C8B-B14F-4D97-AF65-F5344CB8AC3E}">
        <p14:creationId xmlns:p14="http://schemas.microsoft.com/office/powerpoint/2010/main" xmlns="" val="1895149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133564" y="1600200"/>
            <a:ext cx="4232953" cy="4105796"/>
          </a:xfrm>
        </p:spPr>
        <p:txBody>
          <a:bodyPr/>
          <a:lstStyle/>
          <a:p>
            <a:r>
              <a:rPr lang="en-US" dirty="0" smtClean="0"/>
              <a:t>The ABS CyberSafety</a:t>
            </a:r>
            <a:r>
              <a:rPr lang="en-US" baseline="30000" dirty="0" smtClean="0"/>
              <a:t>®</a:t>
            </a:r>
            <a:r>
              <a:rPr lang="en-US" dirty="0" smtClean="0"/>
              <a:t> program identifies risks and increases awareness of and protection from cyber threats to:</a:t>
            </a:r>
          </a:p>
          <a:p>
            <a:pPr marL="800100" lvl="1" indent="-342900">
              <a:buFont typeface="Arial" panose="020B0604020202020204" pitchFamily="34" charset="0"/>
              <a:buChar char="•"/>
            </a:pPr>
            <a:r>
              <a:rPr lang="en-US" sz="2200" dirty="0" smtClean="0"/>
              <a:t>Enhance safety</a:t>
            </a:r>
          </a:p>
          <a:p>
            <a:pPr marL="800100" lvl="1" indent="-342900">
              <a:buFont typeface="Arial" panose="020B0604020202020204" pitchFamily="34" charset="0"/>
              <a:buChar char="•"/>
            </a:pPr>
            <a:r>
              <a:rPr lang="en-US" sz="2200" dirty="0" smtClean="0"/>
              <a:t>Minimize productivity loss</a:t>
            </a:r>
          </a:p>
          <a:p>
            <a:pPr marL="800100" lvl="1" indent="-342900">
              <a:buFont typeface="Arial" panose="020B0604020202020204" pitchFamily="34" charset="0"/>
              <a:buChar char="•"/>
            </a:pPr>
            <a:r>
              <a:rPr lang="en-US" sz="2200" dirty="0" smtClean="0"/>
              <a:t>Limit operational impact</a:t>
            </a:r>
          </a:p>
        </p:txBody>
      </p:sp>
      <p:sp>
        <p:nvSpPr>
          <p:cNvPr id="3" name="Slide Number Placeholder 2"/>
          <p:cNvSpPr>
            <a:spLocks noGrp="1"/>
          </p:cNvSpPr>
          <p:nvPr>
            <p:ph type="sldNum" sz="quarter" idx="10"/>
          </p:nvPr>
        </p:nvSpPr>
        <p:spPr>
          <a:xfrm>
            <a:off x="280607" y="6311186"/>
            <a:ext cx="3808508" cy="212904"/>
          </a:xfrm>
        </p:spPr>
        <p:txBody>
          <a:bodyPr/>
          <a:lstStyle/>
          <a:p>
            <a:fld id="{41FAC4EC-5D89-1C41-A9EF-1F206B220A4C}" type="slidenum">
              <a:rPr lang="en-US" sz="1000" smtClean="0"/>
              <a:pPr/>
              <a:t>8</a:t>
            </a:fld>
            <a:r>
              <a:rPr lang="en-US" sz="1000" dirty="0" smtClean="0"/>
              <a:t> | </a:t>
            </a:r>
            <a:r>
              <a:rPr lang="en-US" sz="1000" b="0" dirty="0" err="1"/>
              <a:t>CyberSafety</a:t>
            </a:r>
            <a:r>
              <a:rPr lang="en-US" sz="1000" b="0" dirty="0"/>
              <a:t>/</a:t>
            </a:r>
            <a:r>
              <a:rPr lang="en-US" sz="1000" b="0" dirty="0" err="1"/>
              <a:t>CyberSecurity</a:t>
            </a:r>
            <a:r>
              <a:rPr lang="en-US" sz="1000" b="0" dirty="0"/>
              <a:t> &amp; Smart/Autonomous Vessels</a:t>
            </a:r>
            <a:endParaRPr lang="en-US" sz="1000" baseline="30000" dirty="0"/>
          </a:p>
        </p:txBody>
      </p:sp>
      <p:sp>
        <p:nvSpPr>
          <p:cNvPr id="4" name="Text Placeholder 3"/>
          <p:cNvSpPr>
            <a:spLocks noGrp="1"/>
          </p:cNvSpPr>
          <p:nvPr>
            <p:ph type="body" sz="quarter" idx="12"/>
          </p:nvPr>
        </p:nvSpPr>
        <p:spPr/>
        <p:txBody>
          <a:bodyPr/>
          <a:lstStyle/>
          <a:p>
            <a:r>
              <a:rPr lang="en-US" sz="3200" dirty="0" smtClean="0"/>
              <a:t>Value Proposition</a:t>
            </a:r>
            <a:endParaRPr lang="en-US" sz="3200" dirty="0"/>
          </a:p>
        </p:txBody>
      </p:sp>
      <p:sp>
        <p:nvSpPr>
          <p:cNvPr id="5" name="Content Placeholder 4"/>
          <p:cNvSpPr>
            <a:spLocks noGrp="1"/>
          </p:cNvSpPr>
          <p:nvPr>
            <p:ph sz="quarter" idx="13"/>
          </p:nvPr>
        </p:nvSpPr>
        <p:spPr>
          <a:xfrm>
            <a:off x="4800600" y="547688"/>
            <a:ext cx="3975100" cy="5158308"/>
          </a:xfrm>
        </p:spPr>
        <p:txBody>
          <a:bodyPr/>
          <a:lstStyle/>
          <a:p>
            <a:r>
              <a:rPr lang="en-US" dirty="0" smtClean="0"/>
              <a:t>Only 38% of global organizations claim they are prepared to handle a sophisticated cyberattack</a:t>
            </a:r>
          </a:p>
          <a:p>
            <a:r>
              <a:rPr lang="en-US" dirty="0" smtClean="0"/>
              <a:t>Most cyber-related threats are preventable with the right risk-based approach and systems in place</a:t>
            </a:r>
          </a:p>
          <a:p>
            <a:r>
              <a:rPr lang="en-US" dirty="0" smtClean="0"/>
              <a:t>Critical to perform risk assessments for IT and OT systems to protect vessel, crew, property and the environment</a:t>
            </a:r>
          </a:p>
          <a:p>
            <a:r>
              <a:rPr lang="en-US" dirty="0" smtClean="0"/>
              <a:t>Client tools to continue self assessments</a:t>
            </a:r>
          </a:p>
        </p:txBody>
      </p:sp>
    </p:spTree>
    <p:extLst>
      <p:ext uri="{BB962C8B-B14F-4D97-AF65-F5344CB8AC3E}">
        <p14:creationId xmlns:p14="http://schemas.microsoft.com/office/powerpoint/2010/main" xmlns="" val="16086311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1"/>
            <p:extLst/>
          </p:nvPr>
        </p:nvGraphicFramePr>
        <p:xfrm>
          <a:off x="280988" y="1290638"/>
          <a:ext cx="8494712" cy="4729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0"/>
          </p:nvPr>
        </p:nvSpPr>
        <p:spPr>
          <a:xfrm>
            <a:off x="280607" y="6311186"/>
            <a:ext cx="3767411" cy="192356"/>
          </a:xfrm>
        </p:spPr>
        <p:txBody>
          <a:bodyPr/>
          <a:lstStyle/>
          <a:p>
            <a:fld id="{41FAC4EC-5D89-1C41-A9EF-1F206B220A4C}" type="slidenum">
              <a:rPr lang="en-US" sz="1000" b="0" smtClean="0">
                <a:solidFill>
                  <a:srgbClr val="002A4E"/>
                </a:solidFill>
              </a:rPr>
              <a:pPr/>
              <a:t>9</a:t>
            </a:fld>
            <a:r>
              <a:rPr lang="en-US" sz="1000" b="0" dirty="0" smtClean="0">
                <a:solidFill>
                  <a:srgbClr val="002A4E"/>
                </a:solidFill>
              </a:rPr>
              <a:t> </a:t>
            </a:r>
            <a:r>
              <a:rPr lang="en-US" sz="1000" dirty="0" smtClean="0">
                <a:solidFill>
                  <a:srgbClr val="002A4E"/>
                </a:solidFill>
              </a:rPr>
              <a:t>| </a:t>
            </a:r>
            <a:r>
              <a:rPr lang="en-US" sz="1000" b="0" dirty="0" err="1">
                <a:solidFill>
                  <a:srgbClr val="002A4E"/>
                </a:solidFill>
              </a:rPr>
              <a:t>CyberSafety</a:t>
            </a:r>
            <a:r>
              <a:rPr lang="en-US" sz="1000" b="0" dirty="0">
                <a:solidFill>
                  <a:srgbClr val="002A4E"/>
                </a:solidFill>
              </a:rPr>
              <a:t>/</a:t>
            </a:r>
            <a:r>
              <a:rPr lang="en-US" sz="1000" b="0" dirty="0" err="1">
                <a:solidFill>
                  <a:srgbClr val="002A4E"/>
                </a:solidFill>
              </a:rPr>
              <a:t>CyberSecurity</a:t>
            </a:r>
            <a:r>
              <a:rPr lang="en-US" sz="1000" b="0" dirty="0">
                <a:solidFill>
                  <a:srgbClr val="002A4E"/>
                </a:solidFill>
              </a:rPr>
              <a:t> &amp; Smart/Autonomous Vessels</a:t>
            </a:r>
            <a:endParaRPr lang="en-US" sz="1000" dirty="0">
              <a:solidFill>
                <a:srgbClr val="002A4E"/>
              </a:solidFill>
            </a:endParaRPr>
          </a:p>
        </p:txBody>
      </p:sp>
      <p:sp>
        <p:nvSpPr>
          <p:cNvPr id="4" name="Text Placeholder 3"/>
          <p:cNvSpPr>
            <a:spLocks noGrp="1"/>
          </p:cNvSpPr>
          <p:nvPr>
            <p:ph type="body" sz="quarter" idx="12"/>
          </p:nvPr>
        </p:nvSpPr>
        <p:spPr/>
        <p:txBody>
          <a:bodyPr/>
          <a:lstStyle/>
          <a:p>
            <a:r>
              <a:rPr lang="en-US" sz="3200" dirty="0" smtClean="0"/>
              <a:t>ABS CyberSafety</a:t>
            </a:r>
            <a:r>
              <a:rPr lang="en-US" sz="3200" baseline="30000" dirty="0" smtClean="0"/>
              <a:t>®</a:t>
            </a:r>
            <a:r>
              <a:rPr lang="en-US" sz="3200" dirty="0" smtClean="0"/>
              <a:t> Simplified Process </a:t>
            </a:r>
            <a:endParaRPr lang="en-US" sz="3200" dirty="0"/>
          </a:p>
        </p:txBody>
      </p:sp>
      <p:sp>
        <p:nvSpPr>
          <p:cNvPr id="6" name="Oval 5"/>
          <p:cNvSpPr/>
          <p:nvPr/>
        </p:nvSpPr>
        <p:spPr>
          <a:xfrm>
            <a:off x="3810000" y="2438400"/>
            <a:ext cx="1447800" cy="1524000"/>
          </a:xfrm>
          <a:prstGeom prst="ellipse">
            <a:avLst/>
          </a:prstGeom>
          <a:gradFill flip="none" rotWithShape="1">
            <a:gsLst>
              <a:gs pos="100000">
                <a:schemeClr val="accent1">
                  <a:lumMod val="80000"/>
                </a:schemeClr>
              </a:gs>
              <a:gs pos="15000">
                <a:schemeClr val="accent1">
                  <a:lumMod val="97000"/>
                  <a:lumOff val="3000"/>
                </a:schemeClr>
              </a:gs>
              <a:gs pos="100000">
                <a:schemeClr val="accent1">
                  <a:lumMod val="60000"/>
                  <a:lumOff val="40000"/>
                </a:schemeClr>
              </a:gs>
            </a:gsLst>
            <a:path path="rect">
              <a:fillToRect l="50000" t="50000" r="50000" b="50000"/>
            </a:path>
            <a:tileRect/>
          </a:gradFill>
          <a:ln>
            <a:solidFill>
              <a:schemeClr val="accent1">
                <a:shade val="50000"/>
                <a:alpha val="54000"/>
              </a:schemeClr>
            </a:solidFill>
          </a:ln>
          <a:effectLst>
            <a:outerShdw blurRad="88900" dist="50800" dir="13920000" algn="b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t>Safety</a:t>
            </a:r>
            <a:endParaRPr lang="en-US" sz="2500" b="1" dirty="0"/>
          </a:p>
        </p:txBody>
      </p:sp>
    </p:spTree>
    <p:extLst>
      <p:ext uri="{BB962C8B-B14F-4D97-AF65-F5344CB8AC3E}">
        <p14:creationId xmlns:p14="http://schemas.microsoft.com/office/powerpoint/2010/main" xmlns="" val="1157679531"/>
      </p:ext>
    </p:extLst>
  </p:cSld>
  <p:clrMapOvr>
    <a:masterClrMapping/>
  </p:clrMapOvr>
  <p:timing>
    <p:tnLst>
      <p:par>
        <p:cTn id="1" dur="indefinite" restart="never" nodeType="tmRoot"/>
      </p:par>
    </p:tnLst>
  </p:timing>
</p:sld>
</file>

<file path=ppt/theme/theme1.xml><?xml version="1.0" encoding="utf-8"?>
<a:theme xmlns:a="http://schemas.openxmlformats.org/drawingml/2006/main" name="Light Version">
  <a:themeElements>
    <a:clrScheme name="ABS-Custom">
      <a:dk1>
        <a:srgbClr val="000000"/>
      </a:dk1>
      <a:lt1>
        <a:srgbClr val="FFFFFF"/>
      </a:lt1>
      <a:dk2>
        <a:srgbClr val="002A4E"/>
      </a:dk2>
      <a:lt2>
        <a:srgbClr val="C5C7C9"/>
      </a:lt2>
      <a:accent1>
        <a:srgbClr val="002A4E"/>
      </a:accent1>
      <a:accent2>
        <a:srgbClr val="DA1A32"/>
      </a:accent2>
      <a:accent3>
        <a:srgbClr val="C5C7C9"/>
      </a:accent3>
      <a:accent4>
        <a:srgbClr val="7F7F7F"/>
      </a:accent4>
      <a:accent5>
        <a:srgbClr val="E34650"/>
      </a:accent5>
      <a:accent6>
        <a:srgbClr val="335572"/>
      </a:accent6>
      <a:hlink>
        <a:srgbClr val="DA1A32"/>
      </a:hlink>
      <a:folHlink>
        <a:srgbClr val="DA1A3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bs-powerpoint-template-standard" id="{00D21FC7-F55C-3949-A1AD-2C24B895FA94}" vid="{A3F3AB0B-CE87-F545-A2A6-108529E618D1}"/>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DA1A32"/>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Light Version">
  <a:themeElements>
    <a:clrScheme name="ABS-Custom">
      <a:dk1>
        <a:srgbClr val="000000"/>
      </a:dk1>
      <a:lt1>
        <a:srgbClr val="FFFFFF"/>
      </a:lt1>
      <a:dk2>
        <a:srgbClr val="002A4E"/>
      </a:dk2>
      <a:lt2>
        <a:srgbClr val="C5C7C9"/>
      </a:lt2>
      <a:accent1>
        <a:srgbClr val="002A4E"/>
      </a:accent1>
      <a:accent2>
        <a:srgbClr val="DA1A32"/>
      </a:accent2>
      <a:accent3>
        <a:srgbClr val="C5C7C9"/>
      </a:accent3>
      <a:accent4>
        <a:srgbClr val="7F7F7F"/>
      </a:accent4>
      <a:accent5>
        <a:srgbClr val="E34650"/>
      </a:accent5>
      <a:accent6>
        <a:srgbClr val="335572"/>
      </a:accent6>
      <a:hlink>
        <a:srgbClr val="DA1A32"/>
      </a:hlink>
      <a:folHlink>
        <a:srgbClr val="DA1A3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bs-powerpoint-template-standard" id="{00D21FC7-F55C-3949-A1AD-2C24B895FA94}" vid="{A3F3AB0B-CE87-F545-A2A6-108529E618D1}"/>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Photo Version">
  <a:themeElements>
    <a:clrScheme name="ABS Powerpoint Theme">
      <a:dk1>
        <a:srgbClr val="000000"/>
      </a:dk1>
      <a:lt1>
        <a:srgbClr val="FFFFFF"/>
      </a:lt1>
      <a:dk2>
        <a:srgbClr val="002A4E"/>
      </a:dk2>
      <a:lt2>
        <a:srgbClr val="C5C7C9"/>
      </a:lt2>
      <a:accent1>
        <a:srgbClr val="002A4E"/>
      </a:accent1>
      <a:accent2>
        <a:srgbClr val="DA1A32"/>
      </a:accent2>
      <a:accent3>
        <a:srgbClr val="C5C7C9"/>
      </a:accent3>
      <a:accent4>
        <a:srgbClr val="B1B3B5"/>
      </a:accent4>
      <a:accent5>
        <a:srgbClr val="9C9EA1"/>
      </a:accent5>
      <a:accent6>
        <a:srgbClr val="898B8D"/>
      </a:accent6>
      <a:hlink>
        <a:srgbClr val="DA1A32"/>
      </a:hlink>
      <a:folHlink>
        <a:srgbClr val="DA1A3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bs-powerpoint-template-standard" id="{00D21FC7-F55C-3949-A1AD-2C24B895FA94}" vid="{C78261B0-0EB8-4D43-995F-402B0FF1BAB6}"/>
    </a:ext>
  </a:extLst>
</a:theme>
</file>

<file path=ppt/theme/theme3.xml><?xml version="1.0" encoding="utf-8"?>
<a:theme xmlns:a="http://schemas.openxmlformats.org/drawingml/2006/main" name="1_Light Version">
  <a:themeElements>
    <a:clrScheme name="ABS Powerpoint Theme">
      <a:dk1>
        <a:srgbClr val="000000"/>
      </a:dk1>
      <a:lt1>
        <a:srgbClr val="FFFFFF"/>
      </a:lt1>
      <a:dk2>
        <a:srgbClr val="002A4E"/>
      </a:dk2>
      <a:lt2>
        <a:srgbClr val="C5C7C9"/>
      </a:lt2>
      <a:accent1>
        <a:srgbClr val="002A4E"/>
      </a:accent1>
      <a:accent2>
        <a:srgbClr val="DA1A32"/>
      </a:accent2>
      <a:accent3>
        <a:srgbClr val="C5C7C9"/>
      </a:accent3>
      <a:accent4>
        <a:srgbClr val="B1B3B5"/>
      </a:accent4>
      <a:accent5>
        <a:srgbClr val="9C9EA1"/>
      </a:accent5>
      <a:accent6>
        <a:srgbClr val="898B8D"/>
      </a:accent6>
      <a:hlink>
        <a:srgbClr val="DA1A32"/>
      </a:hlink>
      <a:folHlink>
        <a:srgbClr val="DA1A3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bs-powerpoint-template-standard" id="{00D21FC7-F55C-3949-A1AD-2C24B895FA94}" vid="{A3F3AB0B-CE87-F545-A2A6-108529E618D1}"/>
    </a:ext>
  </a:extLst>
</a:theme>
</file>

<file path=ppt/theme/theme4.xml><?xml version="1.0" encoding="utf-8"?>
<a:theme xmlns:a="http://schemas.openxmlformats.org/drawingml/2006/main" name="2_Light Version">
  <a:themeElements>
    <a:clrScheme name="ABS-Custom">
      <a:dk1>
        <a:srgbClr val="000000"/>
      </a:dk1>
      <a:lt1>
        <a:srgbClr val="FFFFFF"/>
      </a:lt1>
      <a:dk2>
        <a:srgbClr val="002A4E"/>
      </a:dk2>
      <a:lt2>
        <a:srgbClr val="C5C7C9"/>
      </a:lt2>
      <a:accent1>
        <a:srgbClr val="002A4E"/>
      </a:accent1>
      <a:accent2>
        <a:srgbClr val="DA1A32"/>
      </a:accent2>
      <a:accent3>
        <a:srgbClr val="C5C7C9"/>
      </a:accent3>
      <a:accent4>
        <a:srgbClr val="7F7F7F"/>
      </a:accent4>
      <a:accent5>
        <a:srgbClr val="E34650"/>
      </a:accent5>
      <a:accent6>
        <a:srgbClr val="335572"/>
      </a:accent6>
      <a:hlink>
        <a:srgbClr val="DA1A32"/>
      </a:hlink>
      <a:folHlink>
        <a:srgbClr val="DA1A3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bs-powerpoint-template-standard" id="{00D21FC7-F55C-3949-A1AD-2C24B895FA94}" vid="{A3F3AB0B-CE87-F545-A2A6-108529E618D1}"/>
    </a:ext>
  </a:extLst>
</a:theme>
</file>

<file path=ppt/theme/theme5.xml><?xml version="1.0" encoding="utf-8"?>
<a:theme xmlns:a="http://schemas.openxmlformats.org/drawingml/2006/main" name="3_Light Version">
  <a:themeElements>
    <a:clrScheme name="ABS Powerpoint Theme">
      <a:dk1>
        <a:srgbClr val="000000"/>
      </a:dk1>
      <a:lt1>
        <a:srgbClr val="FFFFFF"/>
      </a:lt1>
      <a:dk2>
        <a:srgbClr val="002A4E"/>
      </a:dk2>
      <a:lt2>
        <a:srgbClr val="C5C7C9"/>
      </a:lt2>
      <a:accent1>
        <a:srgbClr val="002A4E"/>
      </a:accent1>
      <a:accent2>
        <a:srgbClr val="DA1A32"/>
      </a:accent2>
      <a:accent3>
        <a:srgbClr val="C5C7C9"/>
      </a:accent3>
      <a:accent4>
        <a:srgbClr val="B1B3B5"/>
      </a:accent4>
      <a:accent5>
        <a:srgbClr val="9C9EA1"/>
      </a:accent5>
      <a:accent6>
        <a:srgbClr val="898B8D"/>
      </a:accent6>
      <a:hlink>
        <a:srgbClr val="DA1A32"/>
      </a:hlink>
      <a:folHlink>
        <a:srgbClr val="DA1A3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bs-powerpoint-template-standard" id="{00D21FC7-F55C-3949-A1AD-2C24B895FA94}" vid="{A3F3AB0B-CE87-F545-A2A6-108529E618D1}"/>
    </a:ext>
  </a:extLst>
</a:theme>
</file>

<file path=ppt/theme/theme6.xml><?xml version="1.0" encoding="utf-8"?>
<a:theme xmlns:a="http://schemas.openxmlformats.org/drawingml/2006/main" name="4_Light Version">
  <a:themeElements>
    <a:clrScheme name="ABS-Custom">
      <a:dk1>
        <a:srgbClr val="000000"/>
      </a:dk1>
      <a:lt1>
        <a:srgbClr val="FFFFFF"/>
      </a:lt1>
      <a:dk2>
        <a:srgbClr val="002A4E"/>
      </a:dk2>
      <a:lt2>
        <a:srgbClr val="C5C7C9"/>
      </a:lt2>
      <a:accent1>
        <a:srgbClr val="002A4E"/>
      </a:accent1>
      <a:accent2>
        <a:srgbClr val="DA1A32"/>
      </a:accent2>
      <a:accent3>
        <a:srgbClr val="C5C7C9"/>
      </a:accent3>
      <a:accent4>
        <a:srgbClr val="7F7F7F"/>
      </a:accent4>
      <a:accent5>
        <a:srgbClr val="E34650"/>
      </a:accent5>
      <a:accent6>
        <a:srgbClr val="335572"/>
      </a:accent6>
      <a:hlink>
        <a:srgbClr val="DA1A32"/>
      </a:hlink>
      <a:folHlink>
        <a:srgbClr val="DA1A3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bs-powerpoint-template-standard" id="{00D21FC7-F55C-3949-A1AD-2C24B895FA94}" vid="{A3F3AB0B-CE87-F545-A2A6-108529E618D1}"/>
    </a:ext>
  </a:extLst>
</a:theme>
</file>

<file path=ppt/theme/theme7.xml><?xml version="1.0" encoding="utf-8"?>
<a:theme xmlns:a="http://schemas.openxmlformats.org/drawingml/2006/main" name="5_Light Version">
  <a:themeElements>
    <a:clrScheme name="ABS-Custom">
      <a:dk1>
        <a:srgbClr val="000000"/>
      </a:dk1>
      <a:lt1>
        <a:srgbClr val="FFFFFF"/>
      </a:lt1>
      <a:dk2>
        <a:srgbClr val="002A4E"/>
      </a:dk2>
      <a:lt2>
        <a:srgbClr val="C5C7C9"/>
      </a:lt2>
      <a:accent1>
        <a:srgbClr val="002A4E"/>
      </a:accent1>
      <a:accent2>
        <a:srgbClr val="DA1A32"/>
      </a:accent2>
      <a:accent3>
        <a:srgbClr val="C5C7C9"/>
      </a:accent3>
      <a:accent4>
        <a:srgbClr val="7F7F7F"/>
      </a:accent4>
      <a:accent5>
        <a:srgbClr val="E34650"/>
      </a:accent5>
      <a:accent6>
        <a:srgbClr val="335572"/>
      </a:accent6>
      <a:hlink>
        <a:srgbClr val="DA1A32"/>
      </a:hlink>
      <a:folHlink>
        <a:srgbClr val="DA1A3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bs-powerpoint-template-standard" id="{00D21FC7-F55C-3949-A1AD-2C24B895FA94}" vid="{A3F3AB0B-CE87-F545-A2A6-108529E618D1}"/>
    </a:ext>
  </a:extLst>
</a:theme>
</file>

<file path=ppt/theme/theme8.xml><?xml version="1.0" encoding="utf-8"?>
<a:theme xmlns:a="http://schemas.openxmlformats.org/drawingml/2006/main" name="6_Light Version">
  <a:themeElements>
    <a:clrScheme name="ABS-Custom">
      <a:dk1>
        <a:srgbClr val="000000"/>
      </a:dk1>
      <a:lt1>
        <a:srgbClr val="FFFFFF"/>
      </a:lt1>
      <a:dk2>
        <a:srgbClr val="002A4E"/>
      </a:dk2>
      <a:lt2>
        <a:srgbClr val="C5C7C9"/>
      </a:lt2>
      <a:accent1>
        <a:srgbClr val="002A4E"/>
      </a:accent1>
      <a:accent2>
        <a:srgbClr val="DA1A32"/>
      </a:accent2>
      <a:accent3>
        <a:srgbClr val="C5C7C9"/>
      </a:accent3>
      <a:accent4>
        <a:srgbClr val="7F7F7F"/>
      </a:accent4>
      <a:accent5>
        <a:srgbClr val="E34650"/>
      </a:accent5>
      <a:accent6>
        <a:srgbClr val="335572"/>
      </a:accent6>
      <a:hlink>
        <a:srgbClr val="DA1A32"/>
      </a:hlink>
      <a:folHlink>
        <a:srgbClr val="DA1A3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bs-powerpoint-template-standard" id="{00D21FC7-F55C-3949-A1AD-2C24B895FA94}" vid="{A3F3AB0B-CE87-F545-A2A6-108529E618D1}"/>
    </a:ext>
  </a:extLst>
</a:theme>
</file>

<file path=ppt/theme/theme9.xml><?xml version="1.0" encoding="utf-8"?>
<a:theme xmlns:a="http://schemas.openxmlformats.org/drawingml/2006/main" name="7_Light Version">
  <a:themeElements>
    <a:clrScheme name="ABS-Custom">
      <a:dk1>
        <a:srgbClr val="000000"/>
      </a:dk1>
      <a:lt1>
        <a:srgbClr val="FFFFFF"/>
      </a:lt1>
      <a:dk2>
        <a:srgbClr val="002A4E"/>
      </a:dk2>
      <a:lt2>
        <a:srgbClr val="C5C7C9"/>
      </a:lt2>
      <a:accent1>
        <a:srgbClr val="002A4E"/>
      </a:accent1>
      <a:accent2>
        <a:srgbClr val="DA1A32"/>
      </a:accent2>
      <a:accent3>
        <a:srgbClr val="C5C7C9"/>
      </a:accent3>
      <a:accent4>
        <a:srgbClr val="7F7F7F"/>
      </a:accent4>
      <a:accent5>
        <a:srgbClr val="E34650"/>
      </a:accent5>
      <a:accent6>
        <a:srgbClr val="335572"/>
      </a:accent6>
      <a:hlink>
        <a:srgbClr val="DA1A32"/>
      </a:hlink>
      <a:folHlink>
        <a:srgbClr val="DA1A3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bs-powerpoint-template-standard" id="{00D21FC7-F55C-3949-A1AD-2C24B895FA94}" vid="{A3F3AB0B-CE87-F545-A2A6-108529E618D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Category xmlns="$ListId:ProjectDocuments;">Status Reporting</Document_x0020_Category>
    <Project_x0020_Phase xmlns="$ListId:ProjectDocuments;">01 Initiation</Project_x0020_Phas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D1CD5D4482D147925306D353EEDD1F" ma:contentTypeVersion="" ma:contentTypeDescription="Create a new document." ma:contentTypeScope="" ma:versionID="d54e5004147c3cbb1a6c01a907d7142a">
  <xsd:schema xmlns:xsd="http://www.w3.org/2001/XMLSchema" xmlns:xs="http://www.w3.org/2001/XMLSchema" xmlns:p="http://schemas.microsoft.com/office/2006/metadata/properties" xmlns:ns2="$ListId:ProjectDocuments;" targetNamespace="http://schemas.microsoft.com/office/2006/metadata/properties" ma:root="true" ma:fieldsID="211076b4abd95e47040f5dfaee4aaaa6" ns2:_="">
    <xsd:import namespace="$ListId:ProjectDocuments;"/>
    <xsd:element name="properties">
      <xsd:complexType>
        <xsd:sequence>
          <xsd:element name="documentManagement">
            <xsd:complexType>
              <xsd:all>
                <xsd:element ref="ns2:Project_x0020_Phase" minOccurs="0"/>
                <xsd:element ref="ns2:Document_x0020_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ListId:ProjectDocuments;" elementFormDefault="qualified">
    <xsd:import namespace="http://schemas.microsoft.com/office/2006/documentManagement/types"/>
    <xsd:import namespace="http://schemas.microsoft.com/office/infopath/2007/PartnerControls"/>
    <xsd:element name="Project_x0020_Phase" ma:index="8" nillable="true" ma:displayName="Project Phase" ma:format="Dropdown" ma:internalName="Project_x0020_Phase">
      <xsd:simpleType>
        <xsd:restriction base="dms:Choice">
          <xsd:enumeration value="01 Initiation"/>
          <xsd:enumeration value="02 Design"/>
          <xsd:enumeration value="03 Execution"/>
          <xsd:enumeration value="04 Transiton"/>
          <xsd:enumeration value="05 Monitor and Control"/>
          <xsd:enumeration value="06 Archive"/>
          <xsd:enumeration value="07 Project Management"/>
        </xsd:restriction>
      </xsd:simpleType>
    </xsd:element>
    <xsd:element name="Document_x0020_Category" ma:index="9" nillable="true" ma:displayName="Document Category" ma:format="Dropdown" ma:internalName="Document_x0020_Category">
      <xsd:simpleType>
        <xsd:restriction base="dms:Choice">
          <xsd:enumeration value="Architecture and Design"/>
          <xsd:enumeration value="Approvals"/>
          <xsd:enumeration value="Change Control"/>
          <xsd:enumeration value="Charter"/>
          <xsd:enumeration value="Deployment"/>
          <xsd:enumeration value="Financial"/>
          <xsd:enumeration value="Kick-Off"/>
          <xsd:enumeration value="Lessons Learned"/>
          <xsd:enumeration value="Plans"/>
          <xsd:enumeration value="Project Close"/>
          <xsd:enumeration value="Meeting Minutes"/>
          <xsd:enumeration value="Requirements"/>
          <xsd:enumeration value="Resources"/>
          <xsd:enumeration value="Schedule"/>
          <xsd:enumeration value="Status Reporting"/>
          <xsd:enumeration value="UAT"/>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606681-7237-43A2-AB1B-5E2350B87A0F}">
  <ds:schemaRefs>
    <ds:schemaRef ds:uri="http://schemas.openxmlformats.org/package/2006/metadata/core-properties"/>
    <ds:schemaRef ds:uri="http://purl.org/dc/dcmitype/"/>
    <ds:schemaRef ds:uri="http://schemas.microsoft.com/office/infopath/2007/PartnerControls"/>
    <ds:schemaRef ds:uri="$ListId:ProjectDocuments;"/>
    <ds:schemaRef ds:uri="http://schemas.microsoft.com/office/2006/documentManagement/types"/>
    <ds:schemaRef ds:uri="http://www.w3.org/XML/1998/namespace"/>
    <ds:schemaRef ds:uri="http://purl.org/dc/term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84427CC6-B4A7-414B-91B9-58FF364E67ED}">
  <ds:schemaRefs>
    <ds:schemaRef ds:uri="http://schemas.microsoft.com/sharepoint/v3/contenttype/forms"/>
  </ds:schemaRefs>
</ds:datastoreItem>
</file>

<file path=customXml/itemProps3.xml><?xml version="1.0" encoding="utf-8"?>
<ds:datastoreItem xmlns:ds="http://schemas.openxmlformats.org/officeDocument/2006/customXml" ds:itemID="{62D4F8E7-F73D-4CC5-95F1-DD4D0901AC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ListId:ProjectDocument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NewSafetyMoment_ABSTEMPLATE</Template>
  <TotalTime>25725</TotalTime>
  <Words>1818</Words>
  <Application>Microsoft Office PowerPoint</Application>
  <PresentationFormat>On-screen Show (4:3)</PresentationFormat>
  <Paragraphs>291</Paragraphs>
  <Slides>26</Slides>
  <Notes>17</Notes>
  <HiddenSlides>0</HiddenSlides>
  <MMClips>0</MMClips>
  <ScaleCrop>false</ScaleCrop>
  <HeadingPairs>
    <vt:vector size="4" baseType="variant">
      <vt:variant>
        <vt:lpstr>Theme</vt:lpstr>
      </vt:variant>
      <vt:variant>
        <vt:i4>11</vt:i4>
      </vt:variant>
      <vt:variant>
        <vt:lpstr>Slide Titles</vt:lpstr>
      </vt:variant>
      <vt:variant>
        <vt:i4>26</vt:i4>
      </vt:variant>
    </vt:vector>
  </HeadingPairs>
  <TitlesOfParts>
    <vt:vector size="37" baseType="lpstr">
      <vt:lpstr>Light Version</vt:lpstr>
      <vt:lpstr>5_Photo Version</vt:lpstr>
      <vt:lpstr>1_Light Version</vt:lpstr>
      <vt:lpstr>2_Light Version</vt:lpstr>
      <vt:lpstr>3_Light Version</vt:lpstr>
      <vt:lpstr>4_Light Version</vt:lpstr>
      <vt:lpstr>5_Light Version</vt:lpstr>
      <vt:lpstr>6_Light Version</vt:lpstr>
      <vt:lpstr>7_Light Version</vt:lpstr>
      <vt:lpstr>Office Theme</vt:lpstr>
      <vt:lpstr>8_Light Version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Data-Centric Maintenance Strategy</vt:lpstr>
      <vt:lpstr>Slide 26</vt:lpstr>
    </vt:vector>
  </TitlesOfParts>
  <Company>ABS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update to APM</dc:title>
  <dc:creator>mayala@eagle.org</dc:creator>
  <cp:lastModifiedBy>robin</cp:lastModifiedBy>
  <cp:revision>1837</cp:revision>
  <cp:lastPrinted>2017-10-04T20:03:47Z</cp:lastPrinted>
  <dcterms:created xsi:type="dcterms:W3CDTF">2012-03-21T18:56:37Z</dcterms:created>
  <dcterms:modified xsi:type="dcterms:W3CDTF">2017-10-05T20:06:05Z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0x0101009BD1CD5D4482D147925306D353EEDD1F</vt:lpwstr>
  </property>
</Properties>
</file>