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2"/>
    <p:restoredTop sz="94643"/>
  </p:normalViewPr>
  <p:slideViewPr>
    <p:cSldViewPr snapToGrid="0" snapToObjects="1">
      <p:cViewPr varScale="1">
        <p:scale>
          <a:sx n="65" d="100"/>
          <a:sy n="65" d="100"/>
        </p:scale>
        <p:origin x="-13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44A22-D4F7-E841-A894-D19355A789C2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69F6F-2B50-6F44-986B-811C00823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579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69F6F-2B50-6F44-986B-811C00823AB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1148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69F6F-2B50-6F44-986B-811C00823AB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0115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633A6-18C7-5F47-B1CF-1B15F05A0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537CFA-980C-A548-B7B5-061086BD0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5EFAA3-3CE7-C14A-8706-153DC59E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0498-5B20-614B-ACCE-0C1B3B0AE7B4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1BB0E3-02F2-AC4D-959C-021A3B48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433CF7-633D-9C4E-B67B-9458C54C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1BA3-66CD-404F-ABE5-D44B8E2406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382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57F3CB-568B-E547-9684-9D59601FE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87EBA8-7AE8-1442-BE99-236989654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3072B3-9780-7C4C-851E-66D42BB9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0498-5B20-614B-ACCE-0C1B3B0AE7B4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A2A6F9-303C-1044-A087-808FA257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9CC05D-5D76-5D4A-9E46-ACF5E1D8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1BA3-66CD-404F-ABE5-D44B8E2406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901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BFAEAA-AD57-9A48-92C0-DF18CAB79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3EAFA1-7E0B-5D49-9AD2-AA994F4F9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79BC46-BB83-2E47-ABDF-0AB33414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0498-5B20-614B-ACCE-0C1B3B0AE7B4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77B58F-7965-9F4B-A369-0D22A55E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B162F7-6A6C-7641-88CE-75A98200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1BA3-66CD-404F-ABE5-D44B8E2406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398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9447B5-452A-EE49-AB49-E0592DB8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523CDD-8EE6-D44E-8A7E-216F9AF91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B54598-C046-7C42-8E7A-699314BC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0498-5B20-614B-ACCE-0C1B3B0AE7B4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63A235-DED4-F149-B7D0-7F9F55066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8807E6-0C2A-0441-9C3E-E8BB74B2C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1BA3-66CD-404F-ABE5-D44B8E2406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462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06F9C5-2223-DF4E-B9FA-B411481AD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F81E02-5E11-F047-AA40-E9CE80EED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FDF875-38F9-094E-8030-0FBB2E4CA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0498-5B20-614B-ACCE-0C1B3B0AE7B4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1489AC-6C7A-0344-A8C3-C5C45A06C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986326-F656-4F4C-BECF-9BD1619B6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1BA3-66CD-404F-ABE5-D44B8E2406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6661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466388-A48C-694A-BC92-29901BBC4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B2662A-554A-4C42-B548-30F9E0F4E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154B50-1C30-6C4A-9926-F22B068BE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8D29A9-FF5E-084A-8917-578F4BF18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0498-5B20-614B-ACCE-0C1B3B0AE7B4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5E3E80-D657-1245-AFE9-0B9A389B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14ABCF-5EDA-8341-9F58-3E172258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1BA3-66CD-404F-ABE5-D44B8E2406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8372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21E7D4-245F-544A-A68C-2EF21748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9E86E8-68D8-564C-9174-AE25C8E5A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E212D1-A5EA-7249-8BDC-961F7182F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358B79E-1AA6-C94B-8E83-E0BD8AB07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31E8315-709E-D348-86FD-B235DC046C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764821E-1DAE-BD4A-9A3F-A5135B9D7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0498-5B20-614B-ACCE-0C1B3B0AE7B4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A99C324-05AA-074C-B0CA-6D3B9CE61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D0C7AE-023E-3145-A2F0-34E87B871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1BA3-66CD-404F-ABE5-D44B8E2406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271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D6AFE5-1FC1-BD4E-BFE9-29FEB4F01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A636897-F350-E048-BA56-434E5027F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0498-5B20-614B-ACCE-0C1B3B0AE7B4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04C9614-7EE8-CE47-9F4F-6A6C0864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53913CE-BAD5-6740-B967-2891CD6D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1BA3-66CD-404F-ABE5-D44B8E2406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935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0CFD09-D2A5-B948-9BB7-AE325966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0498-5B20-614B-ACCE-0C1B3B0AE7B4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C30ED27-C892-C64B-ACEE-08A33AB5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C2F72A-3FFD-0345-B21C-35572F2F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1BA3-66CD-404F-ABE5-D44B8E2406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088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BA871A-BE72-284F-AAFD-AE031CDF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1CEF3D-26A1-2F4B-AFE7-963C0833A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C46FA9-488D-7D46-B3AB-ED3D3C3C6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853709-2B04-D54A-9051-39F7B1E05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0498-5B20-614B-ACCE-0C1B3B0AE7B4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7F5AC1-D114-C848-862C-059206A26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A18182-BF17-7E44-8B55-482B41C5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1BA3-66CD-404F-ABE5-D44B8E2406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70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0AD9A-C81B-9845-9B8E-ED02AFAC9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DC61C44-E0CB-C24B-8D1F-0C1B873A1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40556B-F884-2C4D-B831-11C6BDF7F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8B8967-FDE2-4740-B84B-22350A7FD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0498-5B20-614B-ACCE-0C1B3B0AE7B4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40C52D-8583-074E-9797-C671D78F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F96880-E7F7-C945-8CF2-75EE38ECE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A1BA3-66CD-404F-ABE5-D44B8E2406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013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F04E71E-5F20-D445-8059-FC6F6FA8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EF07F7-696A-EB42-BE0E-5750DB614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23B4E1-331A-9249-BC60-19543D7D4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A0498-5B20-614B-ACCE-0C1B3B0AE7B4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2B3C67-A95B-564A-B1DF-14CA4EFE3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C40A63-4946-CA49-ADB2-A5FFFB2FC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A1BA3-66CD-404F-ABE5-D44B8E2406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120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029DE7B6-DC7C-4BA1-B406-EDDA0C0A3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6" y="-2"/>
            <a:ext cx="753770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C6E4F-4983-3A45-A926-8F9077128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9620" y="1306071"/>
            <a:ext cx="5478379" cy="2663407"/>
          </a:xfrm>
        </p:spPr>
        <p:txBody>
          <a:bodyPr>
            <a:normAutofit/>
          </a:bodyPr>
          <a:lstStyle/>
          <a:p>
            <a:pPr algn="l"/>
            <a:r>
              <a:rPr lang="en-US" sz="5000" dirty="0">
                <a:solidFill>
                  <a:srgbClr val="FFFFFF"/>
                </a:solidFill>
                <a:latin typeface="Garamond" panose="02020404030301010803" pitchFamily="18" charset="0"/>
              </a:rPr>
              <a:t>Superyacht Purchase Contracts:  There’s A New Kid In Town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D7AEF3C-9D96-0D49-91C0-481B4009B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57" y="2240211"/>
            <a:ext cx="3389091" cy="11887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39ED5D-15AC-EC4D-B041-D7C2F12FDE24}"/>
              </a:ext>
            </a:extLst>
          </p:cNvPr>
          <p:cNvSpPr/>
          <p:nvPr/>
        </p:nvSpPr>
        <p:spPr>
          <a:xfrm>
            <a:off x="5189620" y="4459631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400"/>
              </a:spcBef>
            </a:pPr>
            <a:r>
              <a:rPr lang="en-US" sz="2400" b="1" dirty="0">
                <a:solidFill>
                  <a:schemeClr val="bg1"/>
                </a:solidFill>
              </a:rPr>
              <a:t>Robert N. Allen Jr.</a:t>
            </a:r>
          </a:p>
          <a:p>
            <a:pPr>
              <a:spcBef>
                <a:spcPts val="400"/>
              </a:spcBef>
            </a:pPr>
            <a:r>
              <a:rPr lang="en-US" sz="2400" cap="small" dirty="0">
                <a:solidFill>
                  <a:schemeClr val="bg1"/>
                </a:solidFill>
              </a:rPr>
              <a:t>Robert Allen Law</a:t>
            </a:r>
          </a:p>
          <a:p>
            <a:pPr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</a:rPr>
              <a:t>Miami | Palm Beach | Fort Lauderdale | New York | Texas  </a:t>
            </a:r>
          </a:p>
          <a:p>
            <a:pPr>
              <a:spcBef>
                <a:spcPts val="400"/>
              </a:spcBef>
            </a:pPr>
            <a:r>
              <a:rPr lang="en-US" dirty="0">
                <a:solidFill>
                  <a:schemeClr val="bg1"/>
                </a:solidFill>
              </a:rPr>
              <a:t>October 18, 2018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08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6E053AC-36E7-E748-891B-4B563C63B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4631" y="43544"/>
            <a:ext cx="8665028" cy="6744354"/>
          </a:xfrm>
        </p:spPr>
      </p:pic>
    </p:spTree>
    <p:extLst>
      <p:ext uri="{BB962C8B-B14F-4D97-AF65-F5344CB8AC3E}">
        <p14:creationId xmlns:p14="http://schemas.microsoft.com/office/powerpoint/2010/main" xmlns="" val="1827688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5936C7D-E79D-B541-9E07-A65E97A1B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430" y="-87085"/>
            <a:ext cx="5366656" cy="6945085"/>
          </a:xfrm>
        </p:spPr>
      </p:pic>
    </p:spTree>
    <p:extLst>
      <p:ext uri="{BB962C8B-B14F-4D97-AF65-F5344CB8AC3E}">
        <p14:creationId xmlns:p14="http://schemas.microsoft.com/office/powerpoint/2010/main" xmlns="" val="303128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47A9187-BE71-0744-A9EA-20D49A6F8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4313" y="0"/>
            <a:ext cx="5334000" cy="6902825"/>
          </a:xfrm>
        </p:spPr>
      </p:pic>
    </p:spTree>
    <p:extLst>
      <p:ext uri="{BB962C8B-B14F-4D97-AF65-F5344CB8AC3E}">
        <p14:creationId xmlns:p14="http://schemas.microsoft.com/office/powerpoint/2010/main" xmlns="" val="3374134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21528A-F4DD-2C4F-AA5A-988927C4E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7" y="1"/>
            <a:ext cx="52993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6369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1A266B-7130-844F-9934-26468AAB5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9" y="-22412"/>
            <a:ext cx="5312229" cy="68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7969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98ED85F-DCEE-4B50-802E-71A6E3E12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42088A-C841-DB44-A158-A9E0F3291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A8F117D-BAE9-6246-A5CD-DB9E10411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2"/>
          </a:xfrm>
        </p:spPr>
      </p:pic>
    </p:spTree>
    <p:extLst>
      <p:ext uri="{BB962C8B-B14F-4D97-AF65-F5344CB8AC3E}">
        <p14:creationId xmlns:p14="http://schemas.microsoft.com/office/powerpoint/2010/main" xmlns="" val="2351431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EB520-B564-A941-8081-7893CBBD9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2C0A89B-9DB9-1E4E-8500-925F80376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8665"/>
            <a:ext cx="12314071" cy="6926665"/>
          </a:xfrm>
        </p:spPr>
      </p:pic>
    </p:spTree>
    <p:extLst>
      <p:ext uri="{BB962C8B-B14F-4D97-AF65-F5344CB8AC3E}">
        <p14:creationId xmlns:p14="http://schemas.microsoft.com/office/powerpoint/2010/main" xmlns="" val="1823583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D6BAD-D5AB-B64C-A809-90A56C72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3A2BE96-D3C1-0546-A2EA-0D10278F9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95753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xmlns="" val="1008703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65724E-98F8-8A41-9BD7-01990805A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705904F-F631-4144-9C3E-B3EEDB4C3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8474" y="-683943"/>
            <a:ext cx="12290474" cy="8179523"/>
          </a:xfrm>
        </p:spPr>
      </p:pic>
    </p:spTree>
    <p:extLst>
      <p:ext uri="{BB962C8B-B14F-4D97-AF65-F5344CB8AC3E}">
        <p14:creationId xmlns:p14="http://schemas.microsoft.com/office/powerpoint/2010/main" xmlns="" val="2849399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02147A-DFDE-184F-A755-590AF03D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FE79DA4-31EE-B147-999D-E165098F9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8128" y="0"/>
            <a:ext cx="12550128" cy="6956474"/>
          </a:xfrm>
        </p:spPr>
      </p:pic>
    </p:spTree>
    <p:extLst>
      <p:ext uri="{BB962C8B-B14F-4D97-AF65-F5344CB8AC3E}">
        <p14:creationId xmlns:p14="http://schemas.microsoft.com/office/powerpoint/2010/main" xmlns="" val="835875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0CA74B-3085-B343-9773-82B2E0538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453" y="-196952"/>
            <a:ext cx="6392476" cy="7554353"/>
          </a:xfrm>
        </p:spPr>
      </p:pic>
    </p:spTree>
    <p:extLst>
      <p:ext uri="{BB962C8B-B14F-4D97-AF65-F5344CB8AC3E}">
        <p14:creationId xmlns:p14="http://schemas.microsoft.com/office/powerpoint/2010/main" xmlns="" val="3696411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5559EB0-B734-E746-927B-C5ADC71FC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437" y="667998"/>
            <a:ext cx="11338275" cy="533565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ADDD5F-DBD2-2A46-8F1F-0160943040FE}"/>
              </a:ext>
            </a:extLst>
          </p:cNvPr>
          <p:cNvSpPr txBox="1"/>
          <p:nvPr/>
        </p:nvSpPr>
        <p:spPr>
          <a:xfrm>
            <a:off x="506437" y="31370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5589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92D732B-4659-5C40-B8B8-75150559E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912" y="665590"/>
            <a:ext cx="10714520" cy="8959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338C4D-2F9C-D140-A794-774C39F3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12" y="2314134"/>
            <a:ext cx="10714520" cy="325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0202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{F5BD385A-FD0B-1F43-A4C4-7FAE85D56939}tf10001062</Template>
  <TotalTime>282</TotalTime>
  <Words>31</Words>
  <Application>Microsoft Office PowerPoint</Application>
  <PresentationFormat>Custom</PresentationFormat>
  <Paragraphs>7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Superyacht Purchase Contracts:  There’s A New Kid In Town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Superyacht Purchase Contracts:  There’s A New Kid In Town</dc:title>
  <dc:creator>Mark Norman</dc:creator>
  <cp:lastModifiedBy>Mark Buhler</cp:lastModifiedBy>
  <cp:revision>9</cp:revision>
  <cp:lastPrinted>2018-10-16T20:02:18Z</cp:lastPrinted>
  <dcterms:created xsi:type="dcterms:W3CDTF">2018-10-12T13:46:45Z</dcterms:created>
  <dcterms:modified xsi:type="dcterms:W3CDTF">2018-10-16T20:29:37Z</dcterms:modified>
</cp:coreProperties>
</file>