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customXml/itemProps5.xml" ContentType="application/vnd.openxmlformats-officedocument.customXml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4" r:id="rId6"/>
  </p:sldMasterIdLst>
  <p:notesMasterIdLst>
    <p:notesMasterId r:id="rId11"/>
  </p:notesMasterIdLst>
  <p:handoutMasterIdLst>
    <p:handoutMasterId r:id="rId12"/>
  </p:handoutMasterIdLst>
  <p:sldIdLst>
    <p:sldId id="296" r:id="rId7"/>
    <p:sldId id="300" r:id="rId8"/>
    <p:sldId id="301" r:id="rId9"/>
    <p:sldId id="298" r:id="rId10"/>
  </p:sldIdLst>
  <p:sldSz cx="9144000" cy="6858000" type="screen4x3"/>
  <p:notesSz cx="7026275" cy="93122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3">
          <p15:clr>
            <a:srgbClr val="A4A3A4"/>
          </p15:clr>
        </p15:guide>
        <p15:guide id="2"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00"/>
    <a:srgbClr val="FFFFFF"/>
    <a:srgbClr val="0000FF"/>
    <a:srgbClr val="CC0000"/>
    <a:srgbClr val="005DA2"/>
    <a:srgbClr val="E9EDF4"/>
    <a:srgbClr val="05E1E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064" autoAdjust="0"/>
    <p:restoredTop sz="60799" autoAdjust="0"/>
  </p:normalViewPr>
  <p:slideViewPr>
    <p:cSldViewPr>
      <p:cViewPr varScale="1">
        <p:scale>
          <a:sx n="44" d="100"/>
          <a:sy n="44" d="100"/>
        </p:scale>
        <p:origin x="-8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94"/>
    </p:cViewPr>
  </p:sorterViewPr>
  <p:notesViewPr>
    <p:cSldViewPr>
      <p:cViewPr>
        <p:scale>
          <a:sx n="100" d="100"/>
          <a:sy n="100" d="100"/>
        </p:scale>
        <p:origin x="-1974" y="354"/>
      </p:cViewPr>
      <p:guideLst>
        <p:guide orient="horz" pos="2933"/>
        <p:guide pos="221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614" cy="465297"/>
          </a:xfrm>
          <a:prstGeom prst="rect">
            <a:avLst/>
          </a:prstGeom>
        </p:spPr>
        <p:txBody>
          <a:bodyPr vert="horz" lIns="88301" tIns="44150" rIns="88301" bIns="44150" rtlCol="0"/>
          <a:lstStyle>
            <a:lvl1pPr algn="l">
              <a:defRPr sz="1200"/>
            </a:lvl1pPr>
          </a:lstStyle>
          <a:p>
            <a:pPr>
              <a:defRPr/>
            </a:pPr>
            <a:endParaRPr lang="en-US" dirty="0"/>
          </a:p>
        </p:txBody>
      </p:sp>
      <p:sp>
        <p:nvSpPr>
          <p:cNvPr id="3" name="Date Placeholder 2"/>
          <p:cNvSpPr>
            <a:spLocks noGrp="1"/>
          </p:cNvSpPr>
          <p:nvPr>
            <p:ph type="dt" sz="quarter" idx="1"/>
          </p:nvPr>
        </p:nvSpPr>
        <p:spPr>
          <a:xfrm>
            <a:off x="3980073" y="0"/>
            <a:ext cx="3044614" cy="465297"/>
          </a:xfrm>
          <a:prstGeom prst="rect">
            <a:avLst/>
          </a:prstGeom>
        </p:spPr>
        <p:txBody>
          <a:bodyPr vert="horz" lIns="88301" tIns="44150" rIns="88301" bIns="44150" rtlCol="0"/>
          <a:lstStyle>
            <a:lvl1pPr algn="r">
              <a:defRPr sz="1200"/>
            </a:lvl1pPr>
          </a:lstStyle>
          <a:p>
            <a:pPr>
              <a:defRPr/>
            </a:pPr>
            <a:fld id="{30D6AC32-9407-4E4B-ACFA-9D25B9355C3A}" type="datetimeFigureOut">
              <a:rPr lang="en-US"/>
              <a:pPr>
                <a:defRPr/>
              </a:pPr>
              <a:t>10/15/2018</a:t>
            </a:fld>
            <a:endParaRPr lang="en-US" dirty="0"/>
          </a:p>
        </p:txBody>
      </p:sp>
      <p:sp>
        <p:nvSpPr>
          <p:cNvPr id="4" name="Footer Placeholder 3"/>
          <p:cNvSpPr>
            <a:spLocks noGrp="1"/>
          </p:cNvSpPr>
          <p:nvPr>
            <p:ph type="ftr" sz="quarter" idx="2"/>
          </p:nvPr>
        </p:nvSpPr>
        <p:spPr>
          <a:xfrm>
            <a:off x="0" y="8845391"/>
            <a:ext cx="3044614" cy="465297"/>
          </a:xfrm>
          <a:prstGeom prst="rect">
            <a:avLst/>
          </a:prstGeom>
        </p:spPr>
        <p:txBody>
          <a:bodyPr vert="horz" lIns="88301" tIns="44150" rIns="88301" bIns="4415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80073" y="8845391"/>
            <a:ext cx="3044614" cy="465297"/>
          </a:xfrm>
          <a:prstGeom prst="rect">
            <a:avLst/>
          </a:prstGeom>
        </p:spPr>
        <p:txBody>
          <a:bodyPr vert="horz" lIns="88301" tIns="44150" rIns="88301" bIns="44150" rtlCol="0" anchor="b"/>
          <a:lstStyle>
            <a:lvl1pPr algn="r">
              <a:defRPr sz="1200"/>
            </a:lvl1pPr>
          </a:lstStyle>
          <a:p>
            <a:pPr>
              <a:defRPr/>
            </a:pPr>
            <a:fld id="{BD3BF2D2-AB9F-4FAA-9853-898D3B1327EE}"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614" cy="465297"/>
          </a:xfrm>
          <a:prstGeom prst="rect">
            <a:avLst/>
          </a:prstGeom>
        </p:spPr>
        <p:txBody>
          <a:bodyPr vert="horz" lIns="88301" tIns="44150" rIns="88301" bIns="44150" rtlCol="0"/>
          <a:lstStyle>
            <a:lvl1pPr algn="l">
              <a:defRPr sz="1200"/>
            </a:lvl1pPr>
          </a:lstStyle>
          <a:p>
            <a:pPr>
              <a:defRPr/>
            </a:pPr>
            <a:endParaRPr lang="en-US" dirty="0"/>
          </a:p>
        </p:txBody>
      </p:sp>
      <p:sp>
        <p:nvSpPr>
          <p:cNvPr id="3" name="Date Placeholder 2"/>
          <p:cNvSpPr>
            <a:spLocks noGrp="1"/>
          </p:cNvSpPr>
          <p:nvPr>
            <p:ph type="dt" idx="1"/>
          </p:nvPr>
        </p:nvSpPr>
        <p:spPr>
          <a:xfrm>
            <a:off x="3980073" y="0"/>
            <a:ext cx="3044614" cy="465297"/>
          </a:xfrm>
          <a:prstGeom prst="rect">
            <a:avLst/>
          </a:prstGeom>
        </p:spPr>
        <p:txBody>
          <a:bodyPr vert="horz" lIns="88301" tIns="44150" rIns="88301" bIns="44150" rtlCol="0"/>
          <a:lstStyle>
            <a:lvl1pPr algn="r">
              <a:defRPr sz="1200"/>
            </a:lvl1pPr>
          </a:lstStyle>
          <a:p>
            <a:pPr>
              <a:defRPr/>
            </a:pPr>
            <a:fld id="{180FA6BA-A563-4F48-8B4C-EE8EDCA2E5C9}" type="datetimeFigureOut">
              <a:rPr lang="en-US"/>
              <a:pPr>
                <a:defRPr/>
              </a:pPr>
              <a:t>10/15/2018</a:t>
            </a:fld>
            <a:endParaRPr lang="en-US" dirty="0"/>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88301" tIns="44150" rIns="88301" bIns="44150" rtlCol="0" anchor="ctr"/>
          <a:lstStyle/>
          <a:p>
            <a:pPr lvl="0"/>
            <a:endParaRPr lang="en-US" noProof="0" dirty="0" smtClean="0"/>
          </a:p>
        </p:txBody>
      </p:sp>
      <p:sp>
        <p:nvSpPr>
          <p:cNvPr id="5" name="Notes Placeholder 4"/>
          <p:cNvSpPr>
            <a:spLocks noGrp="1"/>
          </p:cNvSpPr>
          <p:nvPr>
            <p:ph type="body" sz="quarter" idx="3"/>
          </p:nvPr>
        </p:nvSpPr>
        <p:spPr>
          <a:xfrm>
            <a:off x="703583" y="4424285"/>
            <a:ext cx="5619114" cy="4189253"/>
          </a:xfrm>
          <a:prstGeom prst="rect">
            <a:avLst/>
          </a:prstGeom>
        </p:spPr>
        <p:txBody>
          <a:bodyPr vert="horz" lIns="88301" tIns="44150" rIns="88301" bIns="4415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5391"/>
            <a:ext cx="3044614" cy="465297"/>
          </a:xfrm>
          <a:prstGeom prst="rect">
            <a:avLst/>
          </a:prstGeom>
        </p:spPr>
        <p:txBody>
          <a:bodyPr vert="horz" lIns="88301" tIns="44150" rIns="88301" bIns="4415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80073" y="8845391"/>
            <a:ext cx="3044614" cy="465297"/>
          </a:xfrm>
          <a:prstGeom prst="rect">
            <a:avLst/>
          </a:prstGeom>
        </p:spPr>
        <p:txBody>
          <a:bodyPr vert="horz" lIns="88301" tIns="44150" rIns="88301" bIns="44150" rtlCol="0" anchor="b"/>
          <a:lstStyle>
            <a:lvl1pPr algn="r">
              <a:defRPr sz="1200"/>
            </a:lvl1pPr>
          </a:lstStyle>
          <a:p>
            <a:pPr>
              <a:defRPr/>
            </a:pPr>
            <a:fld id="{0BC95D4E-70C4-46AE-AB83-6F602B5F404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defTabSz="935038">
              <a:spcBef>
                <a:spcPct val="30000"/>
              </a:spcBef>
              <a:defRPr kumimoji="1" sz="1200">
                <a:solidFill>
                  <a:schemeClr val="tx1"/>
                </a:solidFill>
                <a:latin typeface="Times New Roman" panose="02020603050405020304" pitchFamily="18" charset="0"/>
              </a:defRPr>
            </a:lvl1pPr>
            <a:lvl2pPr marL="742950" indent="-285750" defTabSz="935038">
              <a:spcBef>
                <a:spcPct val="30000"/>
              </a:spcBef>
              <a:defRPr kumimoji="1" sz="1200">
                <a:solidFill>
                  <a:schemeClr val="tx1"/>
                </a:solidFill>
                <a:latin typeface="Times New Roman" panose="02020603050405020304" pitchFamily="18" charset="0"/>
              </a:defRPr>
            </a:lvl2pPr>
            <a:lvl3pPr marL="1143000" indent="-228600" defTabSz="935038">
              <a:spcBef>
                <a:spcPct val="30000"/>
              </a:spcBef>
              <a:defRPr kumimoji="1" sz="1200">
                <a:solidFill>
                  <a:schemeClr val="tx1"/>
                </a:solidFill>
                <a:latin typeface="Times New Roman" panose="02020603050405020304" pitchFamily="18" charset="0"/>
              </a:defRPr>
            </a:lvl3pPr>
            <a:lvl4pPr marL="1600200" indent="-228600" defTabSz="935038">
              <a:spcBef>
                <a:spcPct val="30000"/>
              </a:spcBef>
              <a:defRPr kumimoji="1" sz="1200">
                <a:solidFill>
                  <a:schemeClr val="tx1"/>
                </a:solidFill>
                <a:latin typeface="Times New Roman" panose="02020603050405020304" pitchFamily="18" charset="0"/>
              </a:defRPr>
            </a:lvl4pPr>
            <a:lvl5pPr marL="2057400" indent="-228600" defTabSz="935038">
              <a:spcBef>
                <a:spcPct val="30000"/>
              </a:spcBef>
              <a:defRPr kumimoji="1" sz="1200">
                <a:solidFill>
                  <a:schemeClr val="tx1"/>
                </a:solidFill>
                <a:latin typeface="Times New Roman" panose="02020603050405020304" pitchFamily="18" charset="0"/>
              </a:defRPr>
            </a:lvl5pPr>
            <a:lvl6pPr marL="2514600" indent="-228600" defTabSz="93503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3503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3503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3503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marL="0" marR="0" lvl="0" indent="0" algn="r" defTabSz="935038" rtl="0" eaLnBrk="0" fontAlgn="base" latinLnBrk="0" hangingPunct="0">
              <a:lnSpc>
                <a:spcPct val="100000"/>
              </a:lnSpc>
              <a:spcBef>
                <a:spcPct val="0"/>
              </a:spcBef>
              <a:spcAft>
                <a:spcPct val="0"/>
              </a:spcAft>
              <a:buClrTx/>
              <a:buSzTx/>
              <a:buFontTx/>
              <a:buNone/>
              <a:tabLst/>
              <a:defRPr/>
            </a:pPr>
            <a:fld id="{E3F27E6F-5770-492A-9633-45D92A71FF2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35038"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8435" name="Rectangle 2"/>
          <p:cNvSpPr>
            <a:spLocks noGrp="1" noRot="1" noChangeAspect="1" noChangeArrowheads="1" noTextEdit="1"/>
          </p:cNvSpPr>
          <p:nvPr>
            <p:ph type="sldImg"/>
          </p:nvPr>
        </p:nvSpPr>
        <p:spPr>
          <a:xfrm>
            <a:off x="1227138" y="457200"/>
            <a:ext cx="4068762" cy="3051175"/>
          </a:xfrm>
          <a:ln/>
        </p:spPr>
      </p:sp>
      <p:sp>
        <p:nvSpPr>
          <p:cNvPr id="18436" name="Rectangle 3"/>
          <p:cNvSpPr>
            <a:spLocks noGrp="1" noChangeArrowheads="1"/>
          </p:cNvSpPr>
          <p:nvPr>
            <p:ph type="body" idx="1"/>
          </p:nvPr>
        </p:nvSpPr>
        <p:spPr>
          <a:xfrm>
            <a:off x="611188" y="4422775"/>
            <a:ext cx="6034087" cy="4430713"/>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sq">
                <a:solidFill>
                  <a:srgbClr val="000000"/>
                </a:solidFill>
                <a:miter lim="800000"/>
                <a:headEnd type="none" w="sm" len="sm"/>
                <a:tailEnd type="none" w="sm" len="sm"/>
              </a14:hiddenLine>
            </a:ext>
          </a:extLst>
        </p:spPr>
        <p:txBody>
          <a:bodyPr/>
          <a:lstStyle/>
          <a:p>
            <a:pPr eaLnBrk="1" hangingPunct="1"/>
            <a:endParaRPr lang="en-US" altLang="en-US" sz="1600" dirty="0" smtClean="0">
              <a:latin typeface="Arial" panose="020B0604020202020204" pitchFamily="34" charset="0"/>
            </a:endParaRPr>
          </a:p>
        </p:txBody>
      </p:sp>
    </p:spTree>
    <p:extLst>
      <p:ext uri="{BB962C8B-B14F-4D97-AF65-F5344CB8AC3E}">
        <p14:creationId xmlns:p14="http://schemas.microsoft.com/office/powerpoint/2010/main" xmlns="" val="3885215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BC95D4E-70C4-46AE-AB83-6F602B5F4041}" type="slidenum">
              <a:rPr lang="en-US" smtClean="0"/>
              <a:pPr>
                <a:defRPr/>
              </a:pPr>
              <a:t>2</a:t>
            </a:fld>
            <a:endParaRPr lang="en-US" dirty="0"/>
          </a:p>
        </p:txBody>
      </p:sp>
    </p:spTree>
    <p:extLst>
      <p:ext uri="{BB962C8B-B14F-4D97-AF65-F5344CB8AC3E}">
        <p14:creationId xmlns:p14="http://schemas.microsoft.com/office/powerpoint/2010/main" xmlns="" val="2419145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sq">
                <a:solidFill>
                  <a:srgbClr val="000000"/>
                </a:solidFill>
                <a:miter lim="800000"/>
                <a:headEnd type="none" w="sm" len="sm"/>
                <a:tailEnd type="none" w="sm" len="sm"/>
              </a14:hiddenLine>
            </a:ext>
          </a:extLst>
        </p:spPr>
        <p:txBody>
          <a:bodyPr/>
          <a:lstStyle/>
          <a:p>
            <a:endParaRPr lang="en-US" altLang="en-US" dirty="0" smtClean="0"/>
          </a:p>
        </p:txBody>
      </p:sp>
      <p:sp>
        <p:nvSpPr>
          <p:cNvPr id="38916" name="Slide Number Placeholder 3"/>
          <p:cNvSpPr>
            <a:spLocks noGrp="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defTabSz="930275">
              <a:spcBef>
                <a:spcPct val="30000"/>
              </a:spcBef>
              <a:defRPr kumimoji="1" sz="1200">
                <a:solidFill>
                  <a:schemeClr val="tx1"/>
                </a:solidFill>
                <a:latin typeface="Times New Roman" panose="02020603050405020304" pitchFamily="18" charset="0"/>
              </a:defRPr>
            </a:lvl1pPr>
            <a:lvl2pPr marL="742950" indent="-285750" defTabSz="930275">
              <a:spcBef>
                <a:spcPct val="30000"/>
              </a:spcBef>
              <a:defRPr kumimoji="1" sz="1200">
                <a:solidFill>
                  <a:schemeClr val="tx1"/>
                </a:solidFill>
                <a:latin typeface="Times New Roman" panose="02020603050405020304" pitchFamily="18" charset="0"/>
              </a:defRPr>
            </a:lvl2pPr>
            <a:lvl3pPr marL="1143000" indent="-228600" defTabSz="930275">
              <a:spcBef>
                <a:spcPct val="30000"/>
              </a:spcBef>
              <a:defRPr kumimoji="1" sz="1200">
                <a:solidFill>
                  <a:schemeClr val="tx1"/>
                </a:solidFill>
                <a:latin typeface="Times New Roman" panose="02020603050405020304" pitchFamily="18" charset="0"/>
              </a:defRPr>
            </a:lvl3pPr>
            <a:lvl4pPr marL="1600200" indent="-228600" defTabSz="930275">
              <a:spcBef>
                <a:spcPct val="30000"/>
              </a:spcBef>
              <a:defRPr kumimoji="1" sz="1200">
                <a:solidFill>
                  <a:schemeClr val="tx1"/>
                </a:solidFill>
                <a:latin typeface="Times New Roman" panose="02020603050405020304" pitchFamily="18" charset="0"/>
              </a:defRPr>
            </a:lvl4pPr>
            <a:lvl5pPr marL="2057400" indent="-228600" defTabSz="930275">
              <a:spcBef>
                <a:spcPct val="30000"/>
              </a:spcBef>
              <a:defRPr kumimoji="1"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E3BEFFF-A88D-4475-BB93-ED14D1C2FBE8}" type="slidenum">
              <a:rPr kumimoji="0" lang="en-US" altLang="en-US"/>
              <a:pPr>
                <a:spcBef>
                  <a:spcPct val="0"/>
                </a:spcBef>
              </a:pPr>
              <a:t>4</a:t>
            </a:fld>
            <a:endParaRPr kumimoji="0" lang="en-US" altLang="en-US"/>
          </a:p>
        </p:txBody>
      </p:sp>
    </p:spTree>
    <p:extLst>
      <p:ext uri="{BB962C8B-B14F-4D97-AF65-F5344CB8AC3E}">
        <p14:creationId xmlns:p14="http://schemas.microsoft.com/office/powerpoint/2010/main" xmlns="" val="19149051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cs typeface="+mn-cs"/>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cs typeface="+mn-cs"/>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cs typeface="+mn-cs"/>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cs typeface="+mn-cs"/>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cs typeface="+mn-cs"/>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nvGrpSpPr>
          <p:cNvPr id="13" name="Group 21"/>
          <p:cNvGrpSpPr>
            <a:grpSpLocks/>
          </p:cNvGrpSpPr>
          <p:nvPr userDrawn="1"/>
        </p:nvGrpSpPr>
        <p:grpSpPr bwMode="auto">
          <a:xfrm>
            <a:off x="6477000" y="5867400"/>
            <a:ext cx="2114550" cy="690563"/>
            <a:chOff x="4080" y="3696"/>
            <a:chExt cx="1332" cy="435"/>
          </a:xfrm>
        </p:grpSpPr>
        <p:sp>
          <p:nvSpPr>
            <p:cNvPr id="14" name="Text Box 22"/>
            <p:cNvSpPr txBox="1">
              <a:spLocks noChangeArrowheads="1"/>
            </p:cNvSpPr>
            <p:nvPr/>
          </p:nvSpPr>
          <p:spPr bwMode="auto">
            <a:xfrm>
              <a:off x="4080" y="3882"/>
              <a:ext cx="1056" cy="144"/>
            </a:xfrm>
            <a:prstGeom prst="rect">
              <a:avLst/>
            </a:prstGeom>
            <a:noFill/>
            <a:ln>
              <a:noFill/>
            </a:ln>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defRPr/>
              </a:pPr>
              <a:r>
                <a:rPr lang="en-US" sz="800" b="1" i="1" smtClean="0">
                  <a:latin typeface="Arial Rounded MT Bold" pitchFamily="34" charset="0"/>
                  <a:cs typeface="Times New Roman" pitchFamily="18" charset="0"/>
                </a:rPr>
                <a:t>Delivering Legal Services</a:t>
              </a:r>
              <a:endParaRPr lang="en-US" sz="800" smtClean="0">
                <a:latin typeface="Arial" pitchFamily="34" charset="0"/>
              </a:endParaRPr>
            </a:p>
          </p:txBody>
        </p:sp>
        <p:sp>
          <p:nvSpPr>
            <p:cNvPr id="15" name="Text Box 23"/>
            <p:cNvSpPr txBox="1">
              <a:spLocks noChangeArrowheads="1"/>
            </p:cNvSpPr>
            <p:nvPr/>
          </p:nvSpPr>
          <p:spPr bwMode="auto">
            <a:xfrm>
              <a:off x="4149" y="3696"/>
              <a:ext cx="1152" cy="144"/>
            </a:xfrm>
            <a:prstGeom prst="rect">
              <a:avLst/>
            </a:prstGeom>
            <a:noFill/>
            <a:ln>
              <a:noFill/>
            </a:ln>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defRPr/>
              </a:pPr>
              <a:endParaRPr lang="en-US" sz="900" b="1" i="1" smtClean="0">
                <a:latin typeface="Arial Rounded MT Bold" pitchFamily="34" charset="0"/>
                <a:cs typeface="Times New Roman" pitchFamily="18" charset="0"/>
              </a:endParaRPr>
            </a:p>
            <a:p>
              <a:pPr>
                <a:defRPr/>
              </a:pPr>
              <a:r>
                <a:rPr lang="en-US" sz="800" b="1" i="1" smtClean="0">
                  <a:latin typeface="Arial Rounded MT Bold" pitchFamily="34" charset="0"/>
                  <a:cs typeface="Times New Roman" pitchFamily="18" charset="0"/>
                </a:rPr>
                <a:t>Executing the Mission</a:t>
              </a:r>
              <a:endParaRPr lang="en-US" sz="800" smtClean="0">
                <a:latin typeface="Arial" pitchFamily="34" charset="0"/>
                <a:cs typeface="Times New Roman" pitchFamily="18" charset="0"/>
              </a:endParaRPr>
            </a:p>
          </p:txBody>
        </p:sp>
        <p:pic>
          <p:nvPicPr>
            <p:cNvPr id="16" name="Picture 3" descr="embossed flat uscoastguard lower bar copy"/>
            <p:cNvPicPr preferRelativeResize="0">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flipV="1">
              <a:off x="4116" y="3891"/>
              <a:ext cx="857" cy="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 name="Picture 25" descr="JAG_logo2_500px"/>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948" y="3699"/>
              <a:ext cx="464" cy="4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18" name="Picture 2" descr="Y:\Logos\CGJAG-Logo.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533400" y="6248400"/>
            <a:ext cx="1455738"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0539"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15054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9"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20" name="Rectangle 14"/>
          <p:cNvSpPr>
            <a:spLocks noGrp="1" noChangeArrowheads="1"/>
          </p:cNvSpPr>
          <p:nvPr>
            <p:ph type="ftr" sz="quarter" idx="11"/>
          </p:nvPr>
        </p:nvSpPr>
        <p:spPr>
          <a:xfrm>
            <a:off x="3124200" y="6251575"/>
            <a:ext cx="2895600" cy="476250"/>
          </a:xfrm>
        </p:spPr>
        <p:txBody>
          <a:bodyPr/>
          <a:lstStyle>
            <a:lvl1pPr>
              <a:defRPr/>
            </a:lvl1pPr>
          </a:lstStyle>
          <a:p>
            <a:pPr>
              <a:defRPr/>
            </a:pPr>
            <a:fld id="{FB35CFA1-5DFE-45C9-9620-78444F04A5B9}" type="datetime1">
              <a:rPr lang="en-US"/>
              <a:pPr>
                <a:defRPr/>
              </a:pPr>
              <a:t>10/15/2018</a:t>
            </a:fld>
            <a:endParaRPr lang="en-US" dirty="0"/>
          </a:p>
        </p:txBody>
      </p:sp>
      <p:sp>
        <p:nvSpPr>
          <p:cNvPr id="21" name="Rectangle 15"/>
          <p:cNvSpPr>
            <a:spLocks noGrp="1" noChangeArrowheads="1"/>
          </p:cNvSpPr>
          <p:nvPr>
            <p:ph type="sldNum" sz="quarter" idx="12"/>
          </p:nvPr>
        </p:nvSpPr>
        <p:spPr>
          <a:xfrm>
            <a:off x="2895600" y="4343400"/>
            <a:ext cx="2133600" cy="476250"/>
          </a:xfrm>
        </p:spPr>
        <p:txBody>
          <a:bodyPr/>
          <a:lstStyle>
            <a:lvl1pPr>
              <a:defRPr smtClean="0"/>
            </a:lvl1pPr>
          </a:lstStyle>
          <a:p>
            <a:pPr>
              <a:defRPr/>
            </a:pPr>
            <a:fld id="{DBA900AA-DF72-4801-897B-4E517D92BB58}" type="slidenum">
              <a:rPr lang="en-US" altLang="en-US"/>
              <a:pPr>
                <a:defRPr/>
              </a:pPr>
              <a:t>‹#›</a:t>
            </a:fld>
            <a:endParaRPr lang="en-US" altLang="en-US"/>
          </a:p>
        </p:txBody>
      </p:sp>
    </p:spTree>
    <p:extLst>
      <p:ext uri="{BB962C8B-B14F-4D97-AF65-F5344CB8AC3E}">
        <p14:creationId xmlns:p14="http://schemas.microsoft.com/office/powerpoint/2010/main" xmlns="" val="3006083338"/>
      </p:ext>
    </p:extLst>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smtClean="0"/>
            </a:lvl1pPr>
          </a:lstStyle>
          <a:p>
            <a:pPr>
              <a:defRPr/>
            </a:pPr>
            <a:fld id="{EE715CB7-9D4C-4651-9098-BD28644A1617}" type="slidenum">
              <a:rPr lang="en-US" altLang="en-US"/>
              <a:pPr>
                <a:defRPr/>
              </a:pPr>
              <a:t>‹#›</a:t>
            </a:fld>
            <a:endParaRPr lang="en-US" altLang="en-US"/>
          </a:p>
        </p:txBody>
      </p:sp>
      <p:sp>
        <p:nvSpPr>
          <p:cNvPr id="6" name="Rectangle 14"/>
          <p:cNvSpPr>
            <a:spLocks noGrp="1" noChangeArrowheads="1"/>
          </p:cNvSpPr>
          <p:nvPr>
            <p:ph type="ftr" sz="quarter" idx="12"/>
          </p:nvPr>
        </p:nvSpPr>
        <p:spPr/>
        <p:txBody>
          <a:bodyPr/>
          <a:lstStyle>
            <a:lvl1pPr>
              <a:defRPr/>
            </a:lvl1pPr>
          </a:lstStyle>
          <a:p>
            <a:pPr>
              <a:defRPr/>
            </a:pPr>
            <a:r>
              <a:rPr lang="en-US"/>
              <a:t>02/21/2012</a:t>
            </a:r>
          </a:p>
        </p:txBody>
      </p:sp>
    </p:spTree>
    <p:extLst>
      <p:ext uri="{BB962C8B-B14F-4D97-AF65-F5344CB8AC3E}">
        <p14:creationId xmlns:p14="http://schemas.microsoft.com/office/powerpoint/2010/main" xmlns="" val="110226636"/>
      </p:ext>
    </p:extLst>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smtClean="0"/>
            </a:lvl1pPr>
          </a:lstStyle>
          <a:p>
            <a:pPr>
              <a:defRPr/>
            </a:pPr>
            <a:fld id="{5862238A-501C-4BB0-B58B-5E10C988512A}" type="slidenum">
              <a:rPr lang="en-US" altLang="en-US"/>
              <a:pPr>
                <a:defRPr/>
              </a:pPr>
              <a:t>‹#›</a:t>
            </a:fld>
            <a:endParaRPr lang="en-US" altLang="en-US"/>
          </a:p>
        </p:txBody>
      </p:sp>
      <p:sp>
        <p:nvSpPr>
          <p:cNvPr id="6" name="Rectangle 14"/>
          <p:cNvSpPr>
            <a:spLocks noGrp="1" noChangeArrowheads="1"/>
          </p:cNvSpPr>
          <p:nvPr>
            <p:ph type="ftr" sz="quarter" idx="12"/>
          </p:nvPr>
        </p:nvSpPr>
        <p:spPr/>
        <p:txBody>
          <a:bodyPr/>
          <a:lstStyle>
            <a:lvl1pPr>
              <a:defRPr/>
            </a:lvl1pPr>
          </a:lstStyle>
          <a:p>
            <a:pPr>
              <a:defRPr/>
            </a:pPr>
            <a:r>
              <a:rPr lang="en-US"/>
              <a:t>02/21/2012</a:t>
            </a:r>
          </a:p>
        </p:txBody>
      </p:sp>
    </p:spTree>
    <p:extLst>
      <p:ext uri="{BB962C8B-B14F-4D97-AF65-F5344CB8AC3E}">
        <p14:creationId xmlns:p14="http://schemas.microsoft.com/office/powerpoint/2010/main" xmlns="" val="1160545244"/>
      </p:ext>
    </p:extLst>
  </p:cSld>
  <p:clrMapOvr>
    <a:masterClrMapping/>
  </p:clrMapOvr>
  <p:transition>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smtClean="0"/>
            </a:lvl1pPr>
          </a:lstStyle>
          <a:p>
            <a:pPr>
              <a:defRPr/>
            </a:pPr>
            <a:fld id="{3A436C88-5B1D-446C-92B9-DF0D9173FFAA}" type="slidenum">
              <a:rPr lang="en-US" altLang="en-US"/>
              <a:pPr>
                <a:defRPr/>
              </a:pPr>
              <a:t>‹#›</a:t>
            </a:fld>
            <a:endParaRPr lang="en-US" altLang="en-US"/>
          </a:p>
        </p:txBody>
      </p:sp>
      <p:sp>
        <p:nvSpPr>
          <p:cNvPr id="7" name="Rectangle 14"/>
          <p:cNvSpPr>
            <a:spLocks noGrp="1" noChangeArrowheads="1"/>
          </p:cNvSpPr>
          <p:nvPr>
            <p:ph type="ftr" sz="quarter" idx="12"/>
          </p:nvPr>
        </p:nvSpPr>
        <p:spPr/>
        <p:txBody>
          <a:bodyPr/>
          <a:lstStyle>
            <a:lvl1pPr>
              <a:defRPr/>
            </a:lvl1pPr>
          </a:lstStyle>
          <a:p>
            <a:pPr>
              <a:defRPr/>
            </a:pPr>
            <a:r>
              <a:rPr lang="en-US"/>
              <a:t>02/21/2012</a:t>
            </a:r>
          </a:p>
        </p:txBody>
      </p:sp>
    </p:spTree>
    <p:extLst>
      <p:ext uri="{BB962C8B-B14F-4D97-AF65-F5344CB8AC3E}">
        <p14:creationId xmlns:p14="http://schemas.microsoft.com/office/powerpoint/2010/main" xmlns="" val="995897034"/>
      </p:ext>
    </p:extLst>
  </p:cSld>
  <p:clrMapOvr>
    <a:masterClrMapping/>
  </p:clrMapOvr>
  <p:transition>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smtClean="0"/>
            </a:lvl1pPr>
          </a:lstStyle>
          <a:p>
            <a:pPr>
              <a:defRPr/>
            </a:pPr>
            <a:fld id="{AF2A20E5-DA94-4776-825A-C653F466DD44}" type="slidenum">
              <a:rPr lang="en-US" altLang="en-US"/>
              <a:pPr>
                <a:defRPr/>
              </a:pPr>
              <a:t>‹#›</a:t>
            </a:fld>
            <a:endParaRPr lang="en-US" altLang="en-US"/>
          </a:p>
        </p:txBody>
      </p:sp>
      <p:sp>
        <p:nvSpPr>
          <p:cNvPr id="7" name="Rectangle 14"/>
          <p:cNvSpPr>
            <a:spLocks noGrp="1" noChangeArrowheads="1"/>
          </p:cNvSpPr>
          <p:nvPr>
            <p:ph type="ftr" sz="quarter" idx="12"/>
          </p:nvPr>
        </p:nvSpPr>
        <p:spPr/>
        <p:txBody>
          <a:bodyPr/>
          <a:lstStyle>
            <a:lvl1pPr>
              <a:defRPr/>
            </a:lvl1pPr>
          </a:lstStyle>
          <a:p>
            <a:pPr>
              <a:defRPr/>
            </a:pPr>
            <a:r>
              <a:rPr lang="en-US"/>
              <a:t>02/21/2012</a:t>
            </a:r>
          </a:p>
        </p:txBody>
      </p:sp>
    </p:spTree>
    <p:extLst>
      <p:ext uri="{BB962C8B-B14F-4D97-AF65-F5344CB8AC3E}">
        <p14:creationId xmlns:p14="http://schemas.microsoft.com/office/powerpoint/2010/main" xmlns="" val="1994967986"/>
      </p:ext>
    </p:extLst>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smtClean="0"/>
            </a:lvl1pPr>
          </a:lstStyle>
          <a:p>
            <a:pPr>
              <a:defRPr/>
            </a:pPr>
            <a:fld id="{25B58BE3-36D1-4C90-8CA4-9C3DB5B011F2}" type="slidenum">
              <a:rPr lang="en-US" altLang="en-US"/>
              <a:pPr>
                <a:defRPr/>
              </a:pPr>
              <a:t>‹#›</a:t>
            </a:fld>
            <a:endParaRPr lang="en-US" altLang="en-US"/>
          </a:p>
        </p:txBody>
      </p:sp>
      <p:sp>
        <p:nvSpPr>
          <p:cNvPr id="6" name="Rectangle 14"/>
          <p:cNvSpPr>
            <a:spLocks noGrp="1" noChangeArrowheads="1"/>
          </p:cNvSpPr>
          <p:nvPr>
            <p:ph type="ftr" sz="quarter" idx="12"/>
          </p:nvPr>
        </p:nvSpPr>
        <p:spPr/>
        <p:txBody>
          <a:bodyPr/>
          <a:lstStyle>
            <a:lvl1pPr>
              <a:defRPr/>
            </a:lvl1pPr>
          </a:lstStyle>
          <a:p>
            <a:pPr>
              <a:defRPr/>
            </a:pPr>
            <a:r>
              <a:rPr lang="en-US"/>
              <a:t>02/21/2012</a:t>
            </a:r>
          </a:p>
        </p:txBody>
      </p:sp>
    </p:spTree>
    <p:extLst>
      <p:ext uri="{BB962C8B-B14F-4D97-AF65-F5344CB8AC3E}">
        <p14:creationId xmlns:p14="http://schemas.microsoft.com/office/powerpoint/2010/main" xmlns="" val="1675157806"/>
      </p:ext>
    </p:extLst>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smtClean="0"/>
            </a:lvl1pPr>
          </a:lstStyle>
          <a:p>
            <a:pPr>
              <a:defRPr/>
            </a:pPr>
            <a:fld id="{00182386-9E91-41B0-BE20-9D64A40F239B}" type="slidenum">
              <a:rPr lang="en-US" altLang="en-US"/>
              <a:pPr>
                <a:defRPr/>
              </a:pPr>
              <a:t>‹#›</a:t>
            </a:fld>
            <a:endParaRPr lang="en-US" altLang="en-US"/>
          </a:p>
        </p:txBody>
      </p:sp>
      <p:sp>
        <p:nvSpPr>
          <p:cNvPr id="6" name="Rectangle 14"/>
          <p:cNvSpPr>
            <a:spLocks noGrp="1" noChangeArrowheads="1"/>
          </p:cNvSpPr>
          <p:nvPr>
            <p:ph type="ftr" sz="quarter" idx="12"/>
          </p:nvPr>
        </p:nvSpPr>
        <p:spPr/>
        <p:txBody>
          <a:bodyPr/>
          <a:lstStyle>
            <a:lvl1pPr>
              <a:defRPr/>
            </a:lvl1pPr>
          </a:lstStyle>
          <a:p>
            <a:pPr>
              <a:defRPr/>
            </a:pPr>
            <a:r>
              <a:rPr lang="en-US"/>
              <a:t>02/21/2012</a:t>
            </a:r>
          </a:p>
        </p:txBody>
      </p:sp>
    </p:spTree>
    <p:extLst>
      <p:ext uri="{BB962C8B-B14F-4D97-AF65-F5344CB8AC3E}">
        <p14:creationId xmlns:p14="http://schemas.microsoft.com/office/powerpoint/2010/main" xmlns="" val="3777074754"/>
      </p:ext>
    </p:extLst>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smtClean="0"/>
            </a:lvl1pPr>
          </a:lstStyle>
          <a:p>
            <a:pPr>
              <a:defRPr/>
            </a:pPr>
            <a:fld id="{B7075807-C646-4F63-86EC-DAA1032C1DE9}" type="slidenum">
              <a:rPr lang="en-US" altLang="en-US"/>
              <a:pPr>
                <a:defRPr/>
              </a:pPr>
              <a:t>‹#›</a:t>
            </a:fld>
            <a:endParaRPr lang="en-US" altLang="en-US"/>
          </a:p>
        </p:txBody>
      </p:sp>
      <p:sp>
        <p:nvSpPr>
          <p:cNvPr id="7" name="Rectangle 14"/>
          <p:cNvSpPr>
            <a:spLocks noGrp="1" noChangeArrowheads="1"/>
          </p:cNvSpPr>
          <p:nvPr>
            <p:ph type="ftr" sz="quarter" idx="12"/>
          </p:nvPr>
        </p:nvSpPr>
        <p:spPr/>
        <p:txBody>
          <a:bodyPr/>
          <a:lstStyle>
            <a:lvl1pPr>
              <a:defRPr/>
            </a:lvl1pPr>
          </a:lstStyle>
          <a:p>
            <a:pPr>
              <a:defRPr/>
            </a:pPr>
            <a:r>
              <a:rPr lang="en-US"/>
              <a:t>02/21/2012</a:t>
            </a:r>
          </a:p>
        </p:txBody>
      </p:sp>
    </p:spTree>
    <p:extLst>
      <p:ext uri="{BB962C8B-B14F-4D97-AF65-F5344CB8AC3E}">
        <p14:creationId xmlns:p14="http://schemas.microsoft.com/office/powerpoint/2010/main" xmlns="" val="874908919"/>
      </p:ext>
    </p:extLst>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p:txBody>
          <a:bodyPr/>
          <a:lstStyle>
            <a:lvl1pPr>
              <a:defRPr/>
            </a:lvl1pPr>
          </a:lstStyle>
          <a:p>
            <a:pPr>
              <a:defRPr/>
            </a:pPr>
            <a:endParaRPr lang="en-US"/>
          </a:p>
        </p:txBody>
      </p:sp>
      <p:sp>
        <p:nvSpPr>
          <p:cNvPr id="8" name="Rectangle 3"/>
          <p:cNvSpPr>
            <a:spLocks noGrp="1" noChangeArrowheads="1"/>
          </p:cNvSpPr>
          <p:nvPr>
            <p:ph type="sldNum" sz="quarter" idx="11"/>
          </p:nvPr>
        </p:nvSpPr>
        <p:spPr/>
        <p:txBody>
          <a:bodyPr/>
          <a:lstStyle>
            <a:lvl1pPr>
              <a:defRPr smtClean="0"/>
            </a:lvl1pPr>
          </a:lstStyle>
          <a:p>
            <a:pPr>
              <a:defRPr/>
            </a:pPr>
            <a:fld id="{1B53743B-FBDC-4431-9C15-763D77F7B9C0}" type="slidenum">
              <a:rPr lang="en-US" altLang="en-US"/>
              <a:pPr>
                <a:defRPr/>
              </a:pPr>
              <a:t>‹#›</a:t>
            </a:fld>
            <a:endParaRPr lang="en-US" altLang="en-US"/>
          </a:p>
        </p:txBody>
      </p:sp>
      <p:sp>
        <p:nvSpPr>
          <p:cNvPr id="9" name="Rectangle 14"/>
          <p:cNvSpPr>
            <a:spLocks noGrp="1" noChangeArrowheads="1"/>
          </p:cNvSpPr>
          <p:nvPr>
            <p:ph type="ftr" sz="quarter" idx="12"/>
          </p:nvPr>
        </p:nvSpPr>
        <p:spPr/>
        <p:txBody>
          <a:bodyPr/>
          <a:lstStyle>
            <a:lvl1pPr>
              <a:defRPr/>
            </a:lvl1pPr>
          </a:lstStyle>
          <a:p>
            <a:pPr>
              <a:defRPr/>
            </a:pPr>
            <a:r>
              <a:rPr lang="en-US"/>
              <a:t>02/21/2012</a:t>
            </a:r>
          </a:p>
        </p:txBody>
      </p:sp>
    </p:spTree>
    <p:extLst>
      <p:ext uri="{BB962C8B-B14F-4D97-AF65-F5344CB8AC3E}">
        <p14:creationId xmlns:p14="http://schemas.microsoft.com/office/powerpoint/2010/main" xmlns="" val="2479325024"/>
      </p:ext>
    </p:extLst>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noChangeArrowheads="1"/>
          </p:cNvSpPr>
          <p:nvPr>
            <p:ph type="dt" sz="half" idx="10"/>
          </p:nvPr>
        </p:nvSpPr>
        <p:spPr/>
        <p:txBody>
          <a:bodyPr/>
          <a:lstStyle>
            <a:lvl1pPr>
              <a:defRPr/>
            </a:lvl1pPr>
          </a:lstStyle>
          <a:p>
            <a:pPr>
              <a:defRPr/>
            </a:pPr>
            <a:endParaRPr lang="en-US"/>
          </a:p>
        </p:txBody>
      </p:sp>
      <p:sp>
        <p:nvSpPr>
          <p:cNvPr id="4" name="Slide Number Placeholder 3"/>
          <p:cNvSpPr>
            <a:spLocks noGrp="1" noChangeArrowheads="1"/>
          </p:cNvSpPr>
          <p:nvPr>
            <p:ph type="sldNum" sz="quarter" idx="11"/>
          </p:nvPr>
        </p:nvSpPr>
        <p:spPr/>
        <p:txBody>
          <a:bodyPr/>
          <a:lstStyle>
            <a:lvl1pPr>
              <a:defRPr smtClean="0"/>
            </a:lvl1pPr>
          </a:lstStyle>
          <a:p>
            <a:pPr>
              <a:defRPr/>
            </a:pPr>
            <a:fld id="{A8DC141C-851E-4056-B2C6-302F3B969B9A}" type="slidenum">
              <a:rPr lang="en-US" altLang="en-US"/>
              <a:pPr>
                <a:defRPr/>
              </a:pPr>
              <a:t>‹#›</a:t>
            </a:fld>
            <a:endParaRPr lang="en-US" altLang="en-US"/>
          </a:p>
        </p:txBody>
      </p:sp>
      <p:sp>
        <p:nvSpPr>
          <p:cNvPr id="5" name="Rectangle 14"/>
          <p:cNvSpPr>
            <a:spLocks noGrp="1" noChangeArrowheads="1"/>
          </p:cNvSpPr>
          <p:nvPr>
            <p:ph type="ftr" sz="quarter" idx="12"/>
          </p:nvPr>
        </p:nvSpPr>
        <p:spPr/>
        <p:txBody>
          <a:bodyPr/>
          <a:lstStyle>
            <a:lvl1pPr>
              <a:defRPr/>
            </a:lvl1pPr>
          </a:lstStyle>
          <a:p>
            <a:pPr>
              <a:defRPr/>
            </a:pPr>
            <a:r>
              <a:rPr lang="en-US"/>
              <a:t>02/21/2012</a:t>
            </a:r>
          </a:p>
        </p:txBody>
      </p:sp>
    </p:spTree>
    <p:extLst>
      <p:ext uri="{BB962C8B-B14F-4D97-AF65-F5344CB8AC3E}">
        <p14:creationId xmlns:p14="http://schemas.microsoft.com/office/powerpoint/2010/main" xmlns="" val="3718855257"/>
      </p:ext>
    </p:extLst>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p:txBody>
          <a:bodyPr/>
          <a:lstStyle>
            <a:lvl1pPr>
              <a:defRPr smtClean="0"/>
            </a:lvl1pPr>
          </a:lstStyle>
          <a:p>
            <a:pPr>
              <a:defRPr/>
            </a:pPr>
            <a:fld id="{8978612E-6F2C-4364-A49F-59190845AAF2}" type="slidenum">
              <a:rPr lang="en-US" altLang="en-US"/>
              <a:pPr>
                <a:defRPr/>
              </a:pPr>
              <a:t>‹#›</a:t>
            </a:fld>
            <a:endParaRPr lang="en-US" altLang="en-US"/>
          </a:p>
        </p:txBody>
      </p:sp>
      <p:sp>
        <p:nvSpPr>
          <p:cNvPr id="4" name="Rectangle 14"/>
          <p:cNvSpPr>
            <a:spLocks noGrp="1" noChangeArrowheads="1"/>
          </p:cNvSpPr>
          <p:nvPr>
            <p:ph type="ftr" sz="quarter" idx="12"/>
          </p:nvPr>
        </p:nvSpPr>
        <p:spPr/>
        <p:txBody>
          <a:bodyPr/>
          <a:lstStyle>
            <a:lvl1pPr>
              <a:defRPr/>
            </a:lvl1pPr>
          </a:lstStyle>
          <a:p>
            <a:pPr>
              <a:defRPr/>
            </a:pPr>
            <a:r>
              <a:rPr lang="en-US"/>
              <a:t>02/21/2012</a:t>
            </a:r>
          </a:p>
        </p:txBody>
      </p:sp>
    </p:spTree>
    <p:extLst>
      <p:ext uri="{BB962C8B-B14F-4D97-AF65-F5344CB8AC3E}">
        <p14:creationId xmlns:p14="http://schemas.microsoft.com/office/powerpoint/2010/main" xmlns="" val="3364503854"/>
      </p:ext>
    </p:extLst>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smtClean="0"/>
            </a:lvl1pPr>
          </a:lstStyle>
          <a:p>
            <a:pPr>
              <a:defRPr/>
            </a:pPr>
            <a:fld id="{1B89AD73-FB54-4569-8EB4-49723776D142}" type="slidenum">
              <a:rPr lang="en-US" altLang="en-US"/>
              <a:pPr>
                <a:defRPr/>
              </a:pPr>
              <a:t>‹#›</a:t>
            </a:fld>
            <a:endParaRPr lang="en-US" altLang="en-US"/>
          </a:p>
        </p:txBody>
      </p:sp>
      <p:sp>
        <p:nvSpPr>
          <p:cNvPr id="7" name="Rectangle 14"/>
          <p:cNvSpPr>
            <a:spLocks noGrp="1" noChangeArrowheads="1"/>
          </p:cNvSpPr>
          <p:nvPr>
            <p:ph type="ftr" sz="quarter" idx="12"/>
          </p:nvPr>
        </p:nvSpPr>
        <p:spPr/>
        <p:txBody>
          <a:bodyPr/>
          <a:lstStyle>
            <a:lvl1pPr>
              <a:defRPr/>
            </a:lvl1pPr>
          </a:lstStyle>
          <a:p>
            <a:pPr>
              <a:defRPr/>
            </a:pPr>
            <a:r>
              <a:rPr lang="en-US"/>
              <a:t>02/21/2012</a:t>
            </a:r>
          </a:p>
        </p:txBody>
      </p:sp>
    </p:spTree>
    <p:extLst>
      <p:ext uri="{BB962C8B-B14F-4D97-AF65-F5344CB8AC3E}">
        <p14:creationId xmlns:p14="http://schemas.microsoft.com/office/powerpoint/2010/main" xmlns="" val="3887771024"/>
      </p:ext>
    </p:extLst>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smtClean="0"/>
            </a:lvl1pPr>
          </a:lstStyle>
          <a:p>
            <a:pPr>
              <a:defRPr/>
            </a:pPr>
            <a:fld id="{D6A3F9B6-D379-44F4-9C58-EB53B2FD3FDF}" type="slidenum">
              <a:rPr lang="en-US" altLang="en-US"/>
              <a:pPr>
                <a:defRPr/>
              </a:pPr>
              <a:t>‹#›</a:t>
            </a:fld>
            <a:endParaRPr lang="en-US" altLang="en-US"/>
          </a:p>
        </p:txBody>
      </p:sp>
      <p:sp>
        <p:nvSpPr>
          <p:cNvPr id="7" name="Rectangle 14"/>
          <p:cNvSpPr>
            <a:spLocks noGrp="1" noChangeArrowheads="1"/>
          </p:cNvSpPr>
          <p:nvPr>
            <p:ph type="ftr" sz="quarter" idx="12"/>
          </p:nvPr>
        </p:nvSpPr>
        <p:spPr/>
        <p:txBody>
          <a:bodyPr/>
          <a:lstStyle>
            <a:lvl1pPr>
              <a:defRPr/>
            </a:lvl1pPr>
          </a:lstStyle>
          <a:p>
            <a:pPr>
              <a:defRPr/>
            </a:pPr>
            <a:r>
              <a:rPr lang="en-US"/>
              <a:t>02/21/2012</a:t>
            </a:r>
          </a:p>
        </p:txBody>
      </p:sp>
    </p:spTree>
    <p:extLst>
      <p:ext uri="{BB962C8B-B14F-4D97-AF65-F5344CB8AC3E}">
        <p14:creationId xmlns:p14="http://schemas.microsoft.com/office/powerpoint/2010/main" xmlns="" val="1097293326"/>
      </p:ext>
    </p:extLst>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14950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84A45503-1733-47F3-86A7-3DBFFE852C04}" type="slidenum">
              <a:rPr lang="en-US" altLang="en-US"/>
              <a:pPr>
                <a:defRPr/>
              </a:pPr>
              <a:t>‹#›</a:t>
            </a:fld>
            <a:endParaRPr lang="en-US" altLang="en-US"/>
          </a:p>
        </p:txBody>
      </p:sp>
      <p:grpSp>
        <p:nvGrpSpPr>
          <p:cNvPr id="1028" name="Group 4"/>
          <p:cNvGrpSpPr>
            <a:grpSpLocks/>
          </p:cNvGrpSpPr>
          <p:nvPr/>
        </p:nvGrpSpPr>
        <p:grpSpPr bwMode="auto">
          <a:xfrm>
            <a:off x="0" y="0"/>
            <a:ext cx="9140825" cy="6850063"/>
            <a:chOff x="0" y="0"/>
            <a:chExt cx="5758" cy="4315"/>
          </a:xfrm>
        </p:grpSpPr>
        <p:grpSp>
          <p:nvGrpSpPr>
            <p:cNvPr id="1038" name="Group 5"/>
            <p:cNvGrpSpPr>
              <a:grpSpLocks/>
            </p:cNvGrpSpPr>
            <p:nvPr userDrawn="1"/>
          </p:nvGrpSpPr>
          <p:grpSpPr bwMode="auto">
            <a:xfrm>
              <a:off x="1728" y="2230"/>
              <a:ext cx="4027" cy="2085"/>
              <a:chOff x="1728" y="2230"/>
              <a:chExt cx="4027" cy="2085"/>
            </a:xfrm>
          </p:grpSpPr>
          <p:sp>
            <p:nvSpPr>
              <p:cNvPr id="14951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cs typeface="+mn-cs"/>
                </a:endParaRPr>
              </a:p>
            </p:txBody>
          </p:sp>
          <p:sp>
            <p:nvSpPr>
              <p:cNvPr id="14951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cs typeface="+mn-cs"/>
                </a:endParaRPr>
              </a:p>
            </p:txBody>
          </p:sp>
          <p:sp>
            <p:nvSpPr>
              <p:cNvPr id="14951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cs typeface="+mn-cs"/>
                </a:endParaRPr>
              </a:p>
            </p:txBody>
          </p:sp>
          <p:sp>
            <p:nvSpPr>
              <p:cNvPr id="1044"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4951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cs typeface="+mn-cs"/>
                </a:endParaRPr>
              </a:p>
            </p:txBody>
          </p:sp>
        </p:grpSp>
        <p:sp>
          <p:nvSpPr>
            <p:cNvPr id="14951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cs typeface="+mn-cs"/>
              </a:endParaRPr>
            </a:p>
          </p:txBody>
        </p:sp>
        <p:sp>
          <p:nvSpPr>
            <p:cNvPr id="1040" name="Freeform 12"/>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14951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951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mn-cs"/>
              </a:defRPr>
            </a:lvl1pPr>
          </a:lstStyle>
          <a:p>
            <a:pPr>
              <a:defRPr/>
            </a:pPr>
            <a:fld id="{9B864640-17AD-45E0-914D-86B0787C0E23}" type="datetime1">
              <a:rPr lang="en-US"/>
              <a:pPr>
                <a:defRPr/>
              </a:pPr>
              <a:t>10/15/2018</a:t>
            </a:fld>
            <a:endParaRPr lang="en-US" dirty="0"/>
          </a:p>
        </p:txBody>
      </p:sp>
      <p:sp>
        <p:nvSpPr>
          <p:cNvPr id="14951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32" name="Group 21"/>
          <p:cNvGrpSpPr>
            <a:grpSpLocks/>
          </p:cNvGrpSpPr>
          <p:nvPr userDrawn="1"/>
        </p:nvGrpSpPr>
        <p:grpSpPr bwMode="auto">
          <a:xfrm>
            <a:off x="6477000" y="5791200"/>
            <a:ext cx="2114550" cy="690563"/>
            <a:chOff x="4080" y="3696"/>
            <a:chExt cx="1332" cy="435"/>
          </a:xfrm>
        </p:grpSpPr>
        <p:sp>
          <p:nvSpPr>
            <p:cNvPr id="1034" name="Text Box 22"/>
            <p:cNvSpPr txBox="1">
              <a:spLocks noChangeArrowheads="1"/>
            </p:cNvSpPr>
            <p:nvPr/>
          </p:nvSpPr>
          <p:spPr bwMode="auto">
            <a:xfrm>
              <a:off x="4080" y="3882"/>
              <a:ext cx="1056" cy="144"/>
            </a:xfrm>
            <a:prstGeom prst="rect">
              <a:avLst/>
            </a:prstGeom>
            <a:noFill/>
            <a:ln>
              <a:noFill/>
            </a:ln>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defRPr/>
              </a:pPr>
              <a:r>
                <a:rPr lang="en-US" sz="800" b="1" i="1" smtClean="0">
                  <a:latin typeface="Arial Rounded MT Bold" pitchFamily="34" charset="0"/>
                  <a:cs typeface="Times New Roman" pitchFamily="18" charset="0"/>
                </a:rPr>
                <a:t>Delivering Legal Services</a:t>
              </a:r>
              <a:endParaRPr lang="en-US" sz="800" smtClean="0">
                <a:latin typeface="Arial" pitchFamily="34" charset="0"/>
              </a:endParaRPr>
            </a:p>
          </p:txBody>
        </p:sp>
        <p:sp>
          <p:nvSpPr>
            <p:cNvPr id="1035" name="Text Box 23"/>
            <p:cNvSpPr txBox="1">
              <a:spLocks noChangeArrowheads="1"/>
            </p:cNvSpPr>
            <p:nvPr/>
          </p:nvSpPr>
          <p:spPr bwMode="auto">
            <a:xfrm>
              <a:off x="4149" y="3696"/>
              <a:ext cx="1152" cy="144"/>
            </a:xfrm>
            <a:prstGeom prst="rect">
              <a:avLst/>
            </a:prstGeom>
            <a:noFill/>
            <a:ln>
              <a:noFill/>
            </a:ln>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defRPr/>
              </a:pPr>
              <a:endParaRPr lang="en-US" sz="900" b="1" i="1" smtClean="0">
                <a:latin typeface="Arial Rounded MT Bold" pitchFamily="34" charset="0"/>
                <a:cs typeface="Times New Roman" pitchFamily="18" charset="0"/>
              </a:endParaRPr>
            </a:p>
            <a:p>
              <a:pPr>
                <a:defRPr/>
              </a:pPr>
              <a:r>
                <a:rPr lang="en-US" sz="800" b="1" i="1" smtClean="0">
                  <a:latin typeface="Arial Rounded MT Bold" pitchFamily="34" charset="0"/>
                  <a:cs typeface="Times New Roman" pitchFamily="18" charset="0"/>
                </a:rPr>
                <a:t>Executing the Mission</a:t>
              </a:r>
              <a:endParaRPr lang="en-US" sz="800" smtClean="0">
                <a:latin typeface="Arial" pitchFamily="34" charset="0"/>
                <a:cs typeface="Times New Roman" pitchFamily="18" charset="0"/>
              </a:endParaRPr>
            </a:p>
          </p:txBody>
        </p:sp>
        <p:pic>
          <p:nvPicPr>
            <p:cNvPr id="1036" name="Picture 3" descr="embossed flat uscoastguard lower bar copy"/>
            <p:cNvPicPr preferRelativeResize="0">
              <a:picLocks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flipH="1" flipV="1">
              <a:off x="4116" y="3891"/>
              <a:ext cx="857" cy="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7" name="Picture 25" descr="JAG_logo2_500px"/>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4948" y="3699"/>
              <a:ext cx="464" cy="4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1033" name="Picture 2" descr="Y:\Logos\CGJAG-Logo.png"/>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33400" y="6248400"/>
            <a:ext cx="1455738"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55524606"/>
      </p:ext>
    </p:extLst>
  </p:cSld>
  <p:clrMap bg1="dk2" tx1="lt1" bg2="dk1" tx2="lt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 id="2147484056" r:id="rId12"/>
    <p:sldLayoutId id="2147484057" r:id="rId13"/>
  </p:sldLayoutIdLst>
  <p:transition>
    <p:wipe/>
  </p:transition>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8"/>
          <p:cNvSpPr txBox="1">
            <a:spLocks noChangeArrowheads="1"/>
          </p:cNvSpPr>
          <p:nvPr/>
        </p:nvSpPr>
        <p:spPr bwMode="auto">
          <a:xfrm>
            <a:off x="2011680" y="4800600"/>
            <a:ext cx="5943600" cy="1754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1" u="none" strike="noStrike" kern="1200" cap="none" spc="0" normalizeH="0" baseline="0" noProof="0" dirty="0" smtClean="0">
                <a:ln>
                  <a:noFill/>
                </a:ln>
                <a:solidFill>
                  <a:srgbClr val="FFFFFF"/>
                </a:solidFill>
                <a:effectLst/>
                <a:uLnTx/>
                <a:uFillTx/>
                <a:latin typeface="Garamond" panose="02020404030301010803" pitchFamily="18" charset="0"/>
                <a:ea typeface="+mn-ea"/>
                <a:cs typeface="Arial" panose="020B0604020202020204" pitchFamily="34" charset="0"/>
              </a:rPr>
              <a:t>Presentation for the Maritime Law Association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1" u="none" strike="noStrike" kern="1200" cap="none" spc="0" normalizeH="0" baseline="0" noProof="0" dirty="0" smtClean="0">
                <a:ln>
                  <a:noFill/>
                </a:ln>
                <a:solidFill>
                  <a:srgbClr val="FFFFFF"/>
                </a:solidFill>
                <a:effectLst/>
                <a:uLnTx/>
                <a:uFillTx/>
                <a:latin typeface="Garamond" panose="02020404030301010803" pitchFamily="18" charset="0"/>
                <a:ea typeface="+mn-ea"/>
                <a:cs typeface="Arial" panose="020B0604020202020204" pitchFamily="34" charset="0"/>
              </a:rPr>
              <a:t>2018</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1" u="none" strike="noStrike" kern="1200" cap="none" spc="0" normalizeH="0" baseline="0" noProof="0" dirty="0" smtClean="0">
                <a:ln>
                  <a:noFill/>
                </a:ln>
                <a:solidFill>
                  <a:srgbClr val="FFFFFF"/>
                </a:solidFill>
                <a:effectLst/>
                <a:uLnTx/>
                <a:uFillTx/>
                <a:latin typeface="Garamond" panose="02020404030301010803" pitchFamily="18" charset="0"/>
                <a:ea typeface="+mn-ea"/>
                <a:cs typeface="Arial" panose="020B0604020202020204" pitchFamily="34" charset="0"/>
              </a:rPr>
              <a:t>Mr. Jeff Bray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1" u="none" strike="noStrike" kern="1200" cap="none" spc="0" normalizeH="0" baseline="0" noProof="0" dirty="0" smtClean="0">
                <a:ln>
                  <a:noFill/>
                </a:ln>
                <a:solidFill>
                  <a:srgbClr val="FFFFFF"/>
                </a:solidFill>
                <a:effectLst/>
                <a:uLnTx/>
                <a:uFillTx/>
                <a:latin typeface="Garamond" panose="02020404030301010803" pitchFamily="18" charset="0"/>
                <a:ea typeface="+mn-ea"/>
                <a:cs typeface="Arial" panose="020B0604020202020204" pitchFamily="34" charset="0"/>
              </a:rPr>
              <a:t>Deputy, Office of Maritime and International Law (CG-LMI)</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dirty="0" smtClean="0">
              <a:ln>
                <a:noFill/>
              </a:ln>
              <a:solidFill>
                <a:srgbClr val="FFFF99"/>
              </a:solidFill>
              <a:effectLst/>
              <a:uLnTx/>
              <a:uFillTx/>
              <a:latin typeface="Garamond" panose="02020404030301010803" pitchFamily="18" charset="0"/>
              <a:ea typeface="+mn-ea"/>
              <a:cs typeface="Arial" panose="020B0604020202020204" pitchFamily="34" charset="0"/>
            </a:endParaRPr>
          </a:p>
        </p:txBody>
      </p:sp>
      <p:sp>
        <p:nvSpPr>
          <p:cNvPr id="4" name="TextBox 3"/>
          <p:cNvSpPr txBox="1"/>
          <p:nvPr/>
        </p:nvSpPr>
        <p:spPr>
          <a:xfrm>
            <a:off x="304800" y="292343"/>
            <a:ext cx="3352800" cy="1200329"/>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schemeClr val="tx2"/>
                </a:solidFill>
                <a:effectLst/>
                <a:uLnTx/>
                <a:uFillTx/>
                <a:latin typeface="Garamond"/>
                <a:cs typeface="Arial" panose="020B0604020202020204" pitchFamily="34" charset="0"/>
              </a:rPr>
              <a:t>Super Yachts</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2400" b="1" noProof="0" dirty="0" smtClean="0">
                <a:solidFill>
                  <a:schemeClr val="tx2"/>
                </a:solidFill>
                <a:latin typeface="Garamond"/>
                <a:cs typeface="Arial" panose="020B0604020202020204" pitchFamily="34" charset="0"/>
              </a:rPr>
              <a:t>(Recreational vessels over 300 GT)</a:t>
            </a:r>
            <a:endParaRPr kumimoji="0" lang="en-US" sz="2400" b="1" i="0" u="none" strike="noStrike" kern="1200" cap="none" spc="0" normalizeH="0" baseline="0" noProof="0" dirty="0">
              <a:ln>
                <a:noFill/>
              </a:ln>
              <a:solidFill>
                <a:schemeClr val="tx2"/>
              </a:solidFill>
              <a:effectLst/>
              <a:uLnTx/>
              <a:uFillTx/>
              <a:latin typeface="Garamond"/>
              <a:cs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1000" y="277103"/>
            <a:ext cx="4800600" cy="3190875"/>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04800" y="2057400"/>
            <a:ext cx="3733800" cy="2743200"/>
          </a:xfrm>
          <a:prstGeom prst="rect">
            <a:avLst/>
          </a:prstGeom>
        </p:spPr>
      </p:pic>
    </p:spTree>
    <p:extLst>
      <p:ext uri="{BB962C8B-B14F-4D97-AF65-F5344CB8AC3E}">
        <p14:creationId xmlns:p14="http://schemas.microsoft.com/office/powerpoint/2010/main" xmlns="" val="3240118748"/>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8978612E-6F2C-4364-A49F-59190845AAF2}" type="slidenum">
              <a:rPr lang="en-US" altLang="en-US" smtClean="0"/>
              <a:pPr>
                <a:defRPr/>
              </a:pPr>
              <a:t>2</a:t>
            </a:fld>
            <a:endParaRPr lang="en-US" altLang="en-US"/>
          </a:p>
        </p:txBody>
      </p:sp>
      <p:sp>
        <p:nvSpPr>
          <p:cNvPr id="3" name="Rectangle 2"/>
          <p:cNvSpPr>
            <a:spLocks noChangeArrowheads="1"/>
          </p:cNvSpPr>
          <p:nvPr/>
        </p:nvSpPr>
        <p:spPr bwMode="auto">
          <a:xfrm>
            <a:off x="1752600" y="3810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descr="Devos yacht"/>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50158" y="1518352"/>
            <a:ext cx="5934075" cy="252024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176728" y="425027"/>
            <a:ext cx="6477000" cy="830997"/>
          </a:xfrm>
          <a:prstGeom prst="rect">
            <a:avLst/>
          </a:prstGeom>
          <a:noFill/>
        </p:spPr>
        <p:txBody>
          <a:bodyPr wrap="square" rtlCol="0">
            <a:spAutoFit/>
          </a:bodyPr>
          <a:lstStyle/>
          <a:p>
            <a:pPr algn="ctr"/>
            <a:r>
              <a:rPr lang="en-US" sz="2400" b="1" dirty="0" smtClean="0">
                <a:solidFill>
                  <a:schemeClr val="tx2"/>
                </a:solidFill>
              </a:rPr>
              <a:t>National Defense Authorization Act FY2019: “Super Yacht” section 3529</a:t>
            </a:r>
            <a:endParaRPr lang="en-US" sz="2400" b="1" dirty="0">
              <a:solidFill>
                <a:schemeClr val="tx2"/>
              </a:solidFill>
            </a:endParaRPr>
          </a:p>
        </p:txBody>
      </p:sp>
      <p:sp>
        <p:nvSpPr>
          <p:cNvPr id="5" name="TextBox 4"/>
          <p:cNvSpPr txBox="1"/>
          <p:nvPr/>
        </p:nvSpPr>
        <p:spPr>
          <a:xfrm>
            <a:off x="609600" y="4267200"/>
            <a:ext cx="7391400" cy="1754326"/>
          </a:xfrm>
          <a:prstGeom prst="rect">
            <a:avLst/>
          </a:prstGeom>
          <a:noFill/>
        </p:spPr>
        <p:txBody>
          <a:bodyPr wrap="square" rtlCol="0">
            <a:spAutoFit/>
          </a:bodyPr>
          <a:lstStyle/>
          <a:p>
            <a:pPr lvl="0"/>
            <a:r>
              <a:rPr lang="en-US" dirty="0"/>
              <a:t>In the NDAA Congress required the US Coast Guard:</a:t>
            </a:r>
          </a:p>
          <a:p>
            <a:r>
              <a:rPr lang="en-US" dirty="0"/>
              <a:t> </a:t>
            </a:r>
            <a:r>
              <a:rPr lang="en-US" dirty="0" smtClean="0"/>
              <a:t>to </a:t>
            </a:r>
            <a:r>
              <a:rPr lang="en-US" dirty="0"/>
              <a:t>issue new regulations for “large recreational vessels” that are </a:t>
            </a:r>
            <a:r>
              <a:rPr lang="en-US" u="sng" dirty="0"/>
              <a:t>over 300 gross tons</a:t>
            </a:r>
            <a:r>
              <a:rPr lang="en-US" dirty="0"/>
              <a:t> (or measured under alternative tonnage standards under Title 46); </a:t>
            </a:r>
          </a:p>
          <a:p>
            <a:pPr lvl="0"/>
            <a:r>
              <a:rPr lang="en-US" dirty="0"/>
              <a:t>	</a:t>
            </a:r>
            <a:r>
              <a:rPr lang="en-US" dirty="0" smtClean="0"/>
              <a:t>Report has been made that at least one vessel planning on using this new provision is planned to be 4,000 GT</a:t>
            </a:r>
            <a:endParaRPr lang="en-US" dirty="0"/>
          </a:p>
        </p:txBody>
      </p:sp>
    </p:spTree>
    <p:extLst>
      <p:ext uri="{BB962C8B-B14F-4D97-AF65-F5344CB8AC3E}">
        <p14:creationId xmlns:p14="http://schemas.microsoft.com/office/powerpoint/2010/main" xmlns="" val="1658700716"/>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8978612E-6F2C-4364-A49F-59190845AAF2}" type="slidenum">
              <a:rPr lang="en-US" altLang="en-US" smtClean="0"/>
              <a:pPr>
                <a:defRPr/>
              </a:pPr>
              <a:t>3</a:t>
            </a:fld>
            <a:endParaRPr lang="en-US" altLang="en-US"/>
          </a:p>
        </p:txBody>
      </p:sp>
      <p:sp>
        <p:nvSpPr>
          <p:cNvPr id="3" name="Rectangle 2"/>
          <p:cNvSpPr/>
          <p:nvPr/>
        </p:nvSpPr>
        <p:spPr>
          <a:xfrm>
            <a:off x="256592" y="3169298"/>
            <a:ext cx="8458200" cy="2585323"/>
          </a:xfrm>
          <a:prstGeom prst="rect">
            <a:avLst/>
          </a:prstGeom>
        </p:spPr>
        <p:txBody>
          <a:bodyPr wrap="square">
            <a:spAutoFit/>
          </a:bodyPr>
          <a:lstStyle/>
          <a:p>
            <a:pPr marL="285750" marR="0" lvl="0" indent="-285750">
              <a:spcBef>
                <a:spcPts val="0"/>
              </a:spcBef>
              <a:spcAft>
                <a:spcPts val="0"/>
              </a:spcAft>
              <a:buFont typeface="Arial" panose="020B0604020202020204" pitchFamily="34" charset="0"/>
              <a:buChar char="•"/>
            </a:pPr>
            <a:r>
              <a:rPr lang="en-US" dirty="0" smtClean="0">
                <a:latin typeface="Times New Roman" panose="02020603050405020304" pitchFamily="18" charset="0"/>
                <a:ea typeface="Calibri" panose="020F0502020204030204" pitchFamily="34" charset="0"/>
                <a:cs typeface="Times New Roman" panose="02020603050405020304" pitchFamily="18" charset="0"/>
              </a:rPr>
              <a:t>These “large recreational vessels” will be statutorily exempted from inspection under 46 USC s 3302</a:t>
            </a:r>
          </a:p>
          <a:p>
            <a:pPr marR="0" lvl="0">
              <a:spcBef>
                <a:spcPts val="0"/>
              </a:spcBef>
              <a:spcAft>
                <a:spcPts val="0"/>
              </a:spcAft>
            </a:pP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marR="0" lvl="0" indent="-285750">
              <a:spcBef>
                <a:spcPts val="0"/>
              </a:spcBef>
              <a:spcAft>
                <a:spcPts val="0"/>
              </a:spcAft>
              <a:buFont typeface="Arial" panose="020B0604020202020204" pitchFamily="34" charset="0"/>
              <a:buChar char="•"/>
            </a:pPr>
            <a:r>
              <a:rPr lang="en-US" dirty="0" smtClean="0">
                <a:latin typeface="Times New Roman" panose="02020603050405020304" pitchFamily="18" charset="0"/>
                <a:ea typeface="Calibri" panose="020F0502020204030204" pitchFamily="34" charset="0"/>
                <a:cs typeface="Times New Roman" panose="02020603050405020304" pitchFamily="18" charset="0"/>
              </a:rPr>
              <a:t>Congress also required that vessel owner’s disclose their identification and place of residence to the Coast Guard</a:t>
            </a:r>
          </a:p>
          <a:p>
            <a:pPr marL="285750" marR="0" lvl="0" indent="-285750">
              <a:spcBef>
                <a:spcPts val="0"/>
              </a:spcBef>
              <a:spcAft>
                <a:spcPts val="0"/>
              </a:spcAft>
              <a:buFont typeface="Arial" panose="020B0604020202020204" pitchFamily="34" charset="0"/>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85750" marR="0" lvl="0" indent="-285750">
              <a:spcBef>
                <a:spcPts val="0"/>
              </a:spcBef>
              <a:spcAft>
                <a:spcPts val="0"/>
              </a:spcAft>
              <a:buFont typeface="Arial" panose="020B0604020202020204" pitchFamily="34" charset="0"/>
              <a:buChar char="•"/>
            </a:pPr>
            <a:r>
              <a:rPr lang="en-US" dirty="0" smtClean="0">
                <a:latin typeface="Times New Roman" panose="02020603050405020304" pitchFamily="18" charset="0"/>
                <a:ea typeface="Calibri" panose="020F0502020204030204" pitchFamily="34" charset="0"/>
                <a:cs typeface="Times New Roman" panose="02020603050405020304" pitchFamily="18" charset="0"/>
              </a:rPr>
              <a:t>Prior to the issuance of any final regulations, the Coast Guard these vessels remain exempt from inspection, and the Coast Guard is instructed to apply the U.K.’s “Large Commercial Yacht Code, 2013” or an “equivalent” code, regulation or standard.</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52600" y="609600"/>
            <a:ext cx="5257800" cy="2253365"/>
          </a:xfrm>
          <a:prstGeom prst="rect">
            <a:avLst/>
          </a:prstGeom>
        </p:spPr>
      </p:pic>
    </p:spTree>
    <p:extLst>
      <p:ext uri="{BB962C8B-B14F-4D97-AF65-F5344CB8AC3E}">
        <p14:creationId xmlns:p14="http://schemas.microsoft.com/office/powerpoint/2010/main" xmlns="" val="4094357212"/>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40BA7F65-E7E4-41FB-ABA8-30706DE551A0}" type="slidenum">
              <a:rPr lang="en-US" altLang="en-US" sz="1200">
                <a:latin typeface="Arial" panose="020B0604020202020204" pitchFamily="34" charset="0"/>
              </a:rPr>
              <a:pPr>
                <a:spcBef>
                  <a:spcPct val="0"/>
                </a:spcBef>
                <a:buClrTx/>
                <a:buSzTx/>
                <a:buFontTx/>
                <a:buNone/>
              </a:pPr>
              <a:t>4</a:t>
            </a:fld>
            <a:endParaRPr lang="en-US" altLang="en-US" sz="1200">
              <a:latin typeface="Arial" panose="020B0604020202020204" pitchFamily="34" charset="0"/>
            </a:endParaRPr>
          </a:p>
        </p:txBody>
      </p:sp>
      <p:sp>
        <p:nvSpPr>
          <p:cNvPr id="6" name="Rectangle 1"/>
          <p:cNvSpPr txBox="1">
            <a:spLocks noChangeArrowheads="1"/>
          </p:cNvSpPr>
          <p:nvPr/>
        </p:nvSpPr>
        <p:spPr>
          <a:xfrm>
            <a:off x="1676400" y="0"/>
            <a:ext cx="5410200" cy="1066800"/>
          </a:xfrm>
          <a:prstGeom prst="rect">
            <a:avLst/>
          </a:prstGeom>
        </p:spPr>
        <p:txBody>
          <a:bodyPr/>
          <a:lstStyle/>
          <a:p>
            <a:pPr algn="ctr" eaLnBrk="1" hangingPunct="1">
              <a:defRPr/>
            </a:pPr>
            <a:r>
              <a:rPr lang="en-US" sz="3200" b="1" kern="0" dirty="0">
                <a:effectLst>
                  <a:outerShdw blurRad="38100" dist="38100" dir="2700000" algn="tl">
                    <a:srgbClr val="000000"/>
                  </a:outerShdw>
                </a:effectLst>
                <a:latin typeface="Arial" pitchFamily="34" charset="0"/>
                <a:ea typeface="+mj-ea"/>
                <a:sym typeface="Arial" pitchFamily="34" charset="0"/>
              </a:rPr>
              <a:t>Questions?</a:t>
            </a:r>
            <a:endParaRPr lang="en-US" sz="3200" b="1" kern="0" dirty="0">
              <a:effectLst>
                <a:outerShdw blurRad="38100" dist="38100" dir="2700000" algn="tl">
                  <a:srgbClr val="000000"/>
                </a:outerShdw>
              </a:effectLst>
              <a:latin typeface="Arial" pitchFamily="34" charset="0"/>
              <a:ea typeface="+mj-ea"/>
              <a:cs typeface="+mj-cs"/>
              <a:sym typeface="Arial" pitchFamily="34" charset="0"/>
            </a:endParaRPr>
          </a:p>
        </p:txBody>
      </p:sp>
      <p:pic>
        <p:nvPicPr>
          <p:cNvPr id="37892" name="Picture 2"/>
          <p:cNvPicPr>
            <a:picLocks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52600" y="762000"/>
            <a:ext cx="54229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7893" name="TextBox 11"/>
          <p:cNvSpPr txBox="1">
            <a:spLocks noChangeArrowheads="1"/>
          </p:cNvSpPr>
          <p:nvPr/>
        </p:nvSpPr>
        <p:spPr bwMode="auto">
          <a:xfrm>
            <a:off x="2286000" y="5943600"/>
            <a:ext cx="40386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2400">
                <a:latin typeface="Arial" panose="020B0604020202020204" pitchFamily="34" charset="0"/>
              </a:rPr>
              <a:t>Thank you!</a:t>
            </a:r>
          </a:p>
        </p:txBody>
      </p:sp>
    </p:spTree>
    <p:extLst>
      <p:ext uri="{BB962C8B-B14F-4D97-AF65-F5344CB8AC3E}">
        <p14:creationId xmlns:p14="http://schemas.microsoft.com/office/powerpoint/2010/main" xmlns="" val="3649257274"/>
      </p:ext>
    </p:extLst>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B3E023B2AB94F4CA1584E8019564BCE" ma:contentTypeVersion="0" ma:contentTypeDescription="Create a new document." ma:contentTypeScope="" ma:versionID="1d85b595a3252db0c22bfacc5d3c9fdc">
  <xsd:schema xmlns:xsd="http://www.w3.org/2001/XMLSchema" xmlns:xs="http://www.w3.org/2001/XMLSchema" xmlns:p="http://schemas.microsoft.com/office/2006/metadata/properties" xmlns:ns2="2bdf3d85-2890-4e8a-8222-acd80c90504b" targetNamespace="http://schemas.microsoft.com/office/2006/metadata/properties" ma:root="true" ma:fieldsID="6ff6482ca1f0e812a6412099abb825a2" ns2:_="">
    <xsd:import namespace="2bdf3d85-2890-4e8a-8222-acd80c90504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df3d85-2890-4e8a-8222-acd80c90504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125F7744-7350-443B-AA05-69D8A08C521B}">
  <ds:schemaRefs>
    <ds:schemaRef ds:uri="http://schemas.microsoft.com/office/2006/metadata/longProperties"/>
  </ds:schemaRefs>
</ds:datastoreItem>
</file>

<file path=customXml/itemProps2.xml><?xml version="1.0" encoding="utf-8"?>
<ds:datastoreItem xmlns:ds="http://schemas.openxmlformats.org/officeDocument/2006/customXml" ds:itemID="{6822024A-0EF5-4D32-8286-87B250EA2C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df3d85-2890-4e8a-8222-acd80c9050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65E4F92-120F-43FF-819C-92958B677791}">
  <ds:schemaRefs>
    <ds:schemaRef ds:uri="http://schemas.microsoft.com/sharepoint/v3/contenttype/forms"/>
  </ds:schemaRefs>
</ds:datastoreItem>
</file>

<file path=customXml/itemProps4.xml><?xml version="1.0" encoding="utf-8"?>
<ds:datastoreItem xmlns:ds="http://schemas.openxmlformats.org/officeDocument/2006/customXml" ds:itemID="{51EE85F8-9224-4586-8B84-18CED93BF8C5}">
  <ds:schemaRefs>
    <ds:schemaRef ds:uri="http://schemas.microsoft.com/sharepoint/events"/>
  </ds:schemaRefs>
</ds:datastoreItem>
</file>

<file path=customXml/itemProps5.xml><?xml version="1.0" encoding="utf-8"?>
<ds:datastoreItem xmlns:ds="http://schemas.openxmlformats.org/officeDocument/2006/customXml" ds:itemID="{07F84D92-99F1-4FC1-8245-9A1FD96BA5B8}">
  <ds:schemaRefs>
    <ds:schemaRef ds:uri="http://schemas.microsoft.com/office/infopath/2007/PartnerControls"/>
    <ds:schemaRef ds:uri="http://purl.org/dc/elements/1.1/"/>
    <ds:schemaRef ds:uri="http://schemas.microsoft.com/office/2006/documentManagement/types"/>
    <ds:schemaRef ds:uri="http://purl.org/dc/terms/"/>
    <ds:schemaRef ds:uri="http://schemas.openxmlformats.org/package/2006/metadata/core-properties"/>
    <ds:schemaRef ds:uri="2bdf3d85-2890-4e8a-8222-acd80c90504b"/>
    <ds:schemaRef ds:uri="http://purl.org/dc/dcmityp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7487</TotalTime>
  <Words>176</Words>
  <Application>Microsoft Office PowerPoint</Application>
  <PresentationFormat>On-screen Show (4:3)</PresentationFormat>
  <Paragraphs>23</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Stream</vt:lpstr>
      <vt:lpstr>Slide 1</vt:lpstr>
      <vt:lpstr>Slide 2</vt:lpstr>
      <vt:lpstr>Slide 3</vt:lpstr>
      <vt:lpstr>Slide 4</vt:lpstr>
    </vt:vector>
  </TitlesOfParts>
  <Company>United States Coast 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SJTeixeira</dc:creator>
  <cp:lastModifiedBy>Mark Buhler</cp:lastModifiedBy>
  <cp:revision>697</cp:revision>
  <cp:lastPrinted>2018-09-28T18:51:34Z</cp:lastPrinted>
  <dcterms:created xsi:type="dcterms:W3CDTF">2014-07-07T18:27:31Z</dcterms:created>
  <dcterms:modified xsi:type="dcterms:W3CDTF">2018-10-15T22:42:00Z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T2CF6NZU2HCC-66-82</vt:lpwstr>
  </property>
  <property fmtid="{D5CDD505-2E9C-101B-9397-08002B2CF9AE}" pid="3" name="_dlc_DocIdItemGuid">
    <vt:lpwstr>a9e4347a-3c93-465b-b975-bcb26337d4cb</vt:lpwstr>
  </property>
  <property fmtid="{D5CDD505-2E9C-101B-9397-08002B2CF9AE}" pid="4" name="_dlc_DocIdUrl">
    <vt:lpwstr>https://cgportal2.uscg.mil/units/ncc/_layouts/DocIdRedir.aspx?ID=T2CF6NZU2HCC-66-82, T2CF6NZU2HCC-66-82</vt:lpwstr>
  </property>
</Properties>
</file>